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28"/>
  </p:notesMasterIdLst>
  <p:sldIdLst>
    <p:sldId id="480" r:id="rId2"/>
    <p:sldId id="481" r:id="rId3"/>
    <p:sldId id="482" r:id="rId4"/>
    <p:sldId id="483" r:id="rId5"/>
    <p:sldId id="487" r:id="rId6"/>
    <p:sldId id="488" r:id="rId7"/>
    <p:sldId id="490" r:id="rId8"/>
    <p:sldId id="499" r:id="rId9"/>
    <p:sldId id="509" r:id="rId10"/>
    <p:sldId id="510" r:id="rId11"/>
    <p:sldId id="493" r:id="rId12"/>
    <p:sldId id="494" r:id="rId13"/>
    <p:sldId id="503" r:id="rId14"/>
    <p:sldId id="497" r:id="rId15"/>
    <p:sldId id="501" r:id="rId16"/>
    <p:sldId id="502" r:id="rId17"/>
    <p:sldId id="504" r:id="rId18"/>
    <p:sldId id="505" r:id="rId19"/>
    <p:sldId id="506" r:id="rId20"/>
    <p:sldId id="508" r:id="rId21"/>
    <p:sldId id="507" r:id="rId22"/>
    <p:sldId id="511" r:id="rId23"/>
    <p:sldId id="512" r:id="rId24"/>
    <p:sldId id="498" r:id="rId25"/>
    <p:sldId id="484" r:id="rId26"/>
    <p:sldId id="4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B100D3AA-3C98-49BF-83BE-D98DE80D8FA3}">
          <p14:sldIdLst>
            <p14:sldId id="480"/>
            <p14:sldId id="481"/>
            <p14:sldId id="482"/>
            <p14:sldId id="483"/>
            <p14:sldId id="487"/>
            <p14:sldId id="488"/>
            <p14:sldId id="490"/>
            <p14:sldId id="499"/>
            <p14:sldId id="509"/>
            <p14:sldId id="510"/>
            <p14:sldId id="493"/>
            <p14:sldId id="494"/>
            <p14:sldId id="503"/>
            <p14:sldId id="497"/>
            <p14:sldId id="501"/>
            <p14:sldId id="502"/>
            <p14:sldId id="504"/>
            <p14:sldId id="505"/>
            <p14:sldId id="506"/>
            <p14:sldId id="508"/>
            <p14:sldId id="507"/>
            <p14:sldId id="511"/>
            <p14:sldId id="512"/>
            <p14:sldId id="498"/>
            <p14:sldId id="484"/>
            <p14:sldId id="477"/>
          </p14:sldIdLst>
        </p14:section>
        <p14:section name="Sezione senza titolo" id="{FA59B8DD-1E1F-4C1C-BEC7-010FADC7C4DC}">
          <p14:sldIdLst/>
        </p14:section>
      </p14:sectionLst>
    </p:ext>
    <p:ext uri="{EFAFB233-063F-42B5-8137-9DF3F51BA10A}">
      <p15:sldGuideLst xmlns:p15="http://schemas.microsoft.com/office/powerpoint/2012/main">
        <p15:guide id="1" orient="horz" pos="1026" userDrawn="1">
          <p15:clr>
            <a:srgbClr val="A4A3A4"/>
          </p15:clr>
        </p15:guide>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heba.russo@hotmail.com" initials="e" lastIdx="0" clrIdx="0">
    <p:extLst>
      <p:ext uri="{19B8F6BF-5375-455C-9EA6-DF929625EA0E}">
        <p15:presenceInfo xmlns:p15="http://schemas.microsoft.com/office/powerpoint/2012/main" userId="c03ba7c97d0372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00"/>
    <a:srgbClr val="5289A8"/>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74895" autoAdjust="0"/>
  </p:normalViewPr>
  <p:slideViewPr>
    <p:cSldViewPr snapToGrid="0" showGuides="1">
      <p:cViewPr>
        <p:scale>
          <a:sx n="53" d="100"/>
          <a:sy n="53" d="100"/>
        </p:scale>
        <p:origin x="1234" y="413"/>
      </p:cViewPr>
      <p:guideLst>
        <p:guide orient="horz" pos="1026"/>
        <p:guide pos="3840"/>
        <p:guide orient="horz" pos="2160"/>
      </p:guideLst>
    </p:cSldViewPr>
  </p:slideViewPr>
  <p:notesTextViewPr>
    <p:cViewPr>
      <p:scale>
        <a:sx n="1" d="1"/>
        <a:sy n="1" d="1"/>
      </p:scale>
      <p:origin x="0" y="0"/>
    </p:cViewPr>
  </p:notesTextViewPr>
  <p:sorterViewPr>
    <p:cViewPr>
      <p:scale>
        <a:sx n="100" d="100"/>
        <a:sy n="100" d="100"/>
      </p:scale>
      <p:origin x="0" y="-2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07A44-F0D5-49DB-90A4-386671423433}" type="doc">
      <dgm:prSet loTypeId="urn:microsoft.com/office/officeart/2005/8/layout/hProcess9" loCatId="process" qsTypeId="urn:microsoft.com/office/officeart/2005/8/quickstyle/simple1" qsCatId="simple" csTypeId="urn:microsoft.com/office/officeart/2005/8/colors/accent1_2" csCatId="accent1" phldr="1"/>
      <dgm:spPr/>
    </dgm:pt>
    <dgm:pt modelId="{69C1B7C0-ADF8-496D-BE51-3830F02B05CB}">
      <dgm:prSet phldrT="[Testo]" custT="1"/>
      <dgm:spPr>
        <a:solidFill>
          <a:schemeClr val="accent1"/>
        </a:solidFill>
      </dgm:spPr>
      <dgm:t>
        <a:bodyPr/>
        <a:lstStyle/>
        <a:p>
          <a:r>
            <a:rPr lang="it-IT" sz="1400" b="1" dirty="0" smtClean="0">
              <a:solidFill>
                <a:schemeClr val="bg1"/>
              </a:solidFill>
            </a:rPr>
            <a:t>DIRETTIVA 95/46</a:t>
          </a:r>
        </a:p>
        <a:p>
          <a:r>
            <a:rPr lang="it-IT" sz="400" b="1" dirty="0" smtClean="0">
              <a:solidFill>
                <a:schemeClr val="bg1"/>
              </a:solidFill>
            </a:rPr>
            <a:t>  </a:t>
          </a:r>
          <a:r>
            <a:rPr lang="it-IT" sz="1400" dirty="0" smtClean="0">
              <a:solidFill>
                <a:schemeClr val="bg1"/>
              </a:solidFill>
            </a:rPr>
            <a:t/>
          </a:r>
          <a:br>
            <a:rPr lang="it-IT" sz="1400" dirty="0" smtClean="0">
              <a:solidFill>
                <a:schemeClr val="bg1"/>
              </a:solidFill>
            </a:rPr>
          </a:br>
          <a:r>
            <a:rPr lang="it-IT" sz="1400" dirty="0" smtClean="0">
              <a:solidFill>
                <a:schemeClr val="bg1"/>
              </a:solidFill>
            </a:rPr>
            <a:t>L’unione europea ha introdotto un sistema di regole volte a governare i trattamenti di dati personali</a:t>
          </a:r>
          <a:endParaRPr lang="it-IT" sz="1400" dirty="0">
            <a:solidFill>
              <a:schemeClr val="bg1"/>
            </a:solidFill>
          </a:endParaRPr>
        </a:p>
      </dgm:t>
    </dgm:pt>
    <dgm:pt modelId="{017EE861-2CA3-4C0D-BBFE-CA4E9D7C86E5}" type="parTrans" cxnId="{74062D4F-21FE-440D-ADC1-1E6BE9A7C89A}">
      <dgm:prSet/>
      <dgm:spPr/>
      <dgm:t>
        <a:bodyPr/>
        <a:lstStyle/>
        <a:p>
          <a:endParaRPr lang="it-IT"/>
        </a:p>
      </dgm:t>
    </dgm:pt>
    <dgm:pt modelId="{63D1BBBB-203E-4414-ABA0-FD283BD6FB20}" type="sibTrans" cxnId="{74062D4F-21FE-440D-ADC1-1E6BE9A7C89A}">
      <dgm:prSet/>
      <dgm:spPr/>
      <dgm:t>
        <a:bodyPr/>
        <a:lstStyle/>
        <a:p>
          <a:endParaRPr lang="it-IT"/>
        </a:p>
      </dgm:t>
    </dgm:pt>
    <dgm:pt modelId="{E54A9D38-518A-4EDA-80CA-19DD6B221BA4}">
      <dgm:prSet phldrT="[Testo]" custT="1"/>
      <dgm:spPr>
        <a:solidFill>
          <a:schemeClr val="accent1"/>
        </a:solidFill>
      </dgm:spPr>
      <dgm:t>
        <a:bodyPr/>
        <a:lstStyle/>
        <a:p>
          <a:r>
            <a:rPr lang="it-IT" sz="1400" b="1" dirty="0" smtClean="0">
              <a:solidFill>
                <a:schemeClr val="bg1"/>
              </a:solidFill>
            </a:rPr>
            <a:t>D. LGS. 196/2003</a:t>
          </a:r>
        </a:p>
        <a:p>
          <a:r>
            <a:rPr lang="it-IT" sz="1300" dirty="0" smtClean="0"/>
            <a:t>Il c.d. Codice della privacy ha abrogato la precedente legge in materia di protezione dei dati personali.</a:t>
          </a:r>
          <a:endParaRPr lang="it-IT" sz="1300" dirty="0"/>
        </a:p>
      </dgm:t>
    </dgm:pt>
    <dgm:pt modelId="{8B151DDA-6938-4E34-B3F4-65A0BA97FB58}" type="parTrans" cxnId="{C28C7199-CEAA-4711-832D-1C1DBA907024}">
      <dgm:prSet/>
      <dgm:spPr/>
      <dgm:t>
        <a:bodyPr/>
        <a:lstStyle/>
        <a:p>
          <a:endParaRPr lang="it-IT"/>
        </a:p>
      </dgm:t>
    </dgm:pt>
    <dgm:pt modelId="{F7FA1DB9-F8B6-429F-A767-E5EA294CC89E}" type="sibTrans" cxnId="{C28C7199-CEAA-4711-832D-1C1DBA907024}">
      <dgm:prSet/>
      <dgm:spPr/>
      <dgm:t>
        <a:bodyPr/>
        <a:lstStyle/>
        <a:p>
          <a:endParaRPr lang="it-IT"/>
        </a:p>
      </dgm:t>
    </dgm:pt>
    <dgm:pt modelId="{93090627-C00B-4D38-B71B-C2083C0FEC73}">
      <dgm:prSet phldrT="[Testo]" custT="1"/>
      <dgm:spPr>
        <a:solidFill>
          <a:schemeClr val="accent1"/>
        </a:solidFill>
      </dgm:spPr>
      <dgm:t>
        <a:bodyPr/>
        <a:lstStyle/>
        <a:p>
          <a:r>
            <a:rPr lang="it-IT" sz="1300" b="1" dirty="0" smtClean="0">
              <a:solidFill>
                <a:schemeClr val="bg1"/>
              </a:solidFill>
            </a:rPr>
            <a:t>REG.  UE 679/2016</a:t>
          </a:r>
        </a:p>
        <a:p>
          <a:r>
            <a:rPr lang="it-IT" sz="1200" dirty="0" smtClean="0"/>
            <a:t>È entrato in vigore il 24 maggio 2016 e diventato direttamente applicabile in tutti gli stati dell’Unione europea a partire dal 25 maggio 2018.</a:t>
          </a:r>
          <a:endParaRPr lang="it-IT" sz="1200" dirty="0"/>
        </a:p>
      </dgm:t>
    </dgm:pt>
    <dgm:pt modelId="{16ED1740-83B7-47E0-B8DF-4795753F7B0A}" type="parTrans" cxnId="{677C8D79-4277-412B-A84F-C59D0BEB9C45}">
      <dgm:prSet/>
      <dgm:spPr/>
      <dgm:t>
        <a:bodyPr/>
        <a:lstStyle/>
        <a:p>
          <a:endParaRPr lang="it-IT"/>
        </a:p>
      </dgm:t>
    </dgm:pt>
    <dgm:pt modelId="{56657A94-5747-4BBB-BEAD-C789C4A1E182}" type="sibTrans" cxnId="{677C8D79-4277-412B-A84F-C59D0BEB9C45}">
      <dgm:prSet/>
      <dgm:spPr/>
      <dgm:t>
        <a:bodyPr/>
        <a:lstStyle/>
        <a:p>
          <a:endParaRPr lang="it-IT"/>
        </a:p>
      </dgm:t>
    </dgm:pt>
    <dgm:pt modelId="{19BD1B26-4097-4C9D-9962-A26192DE5FDA}">
      <dgm:prSet custT="1"/>
      <dgm:spPr>
        <a:solidFill>
          <a:schemeClr val="accent1"/>
        </a:solidFill>
      </dgm:spPr>
      <dgm:t>
        <a:bodyPr/>
        <a:lstStyle/>
        <a:p>
          <a:endParaRPr lang="it-IT" sz="1400" b="1" dirty="0" smtClean="0">
            <a:solidFill>
              <a:schemeClr val="bg1"/>
            </a:solidFill>
          </a:endParaRPr>
        </a:p>
        <a:p>
          <a:r>
            <a:rPr lang="it-IT" sz="1400" b="1" dirty="0" smtClean="0">
              <a:solidFill>
                <a:schemeClr val="bg1"/>
              </a:solidFill>
            </a:rPr>
            <a:t>LEGGE 675/96</a:t>
          </a:r>
        </a:p>
        <a:p>
          <a:r>
            <a:rPr lang="it-IT" sz="1400" dirty="0" smtClean="0"/>
            <a:t>La direttiva è stata recepita in Italia dalla Legge n.675 del 1996, la prima legge sulla protezione dei dati personali a livello nazionale.</a:t>
          </a:r>
          <a:endParaRPr lang="it-IT" sz="1400" dirty="0"/>
        </a:p>
      </dgm:t>
    </dgm:pt>
    <dgm:pt modelId="{FBBC6D0D-4F3A-4B2A-8DFF-4EA016B13E42}" type="parTrans" cxnId="{4E57E97F-5B2A-4F62-89E9-79BB488AA1C9}">
      <dgm:prSet/>
      <dgm:spPr/>
      <dgm:t>
        <a:bodyPr/>
        <a:lstStyle/>
        <a:p>
          <a:endParaRPr lang="it-IT"/>
        </a:p>
      </dgm:t>
    </dgm:pt>
    <dgm:pt modelId="{85749CAE-5E50-473F-B009-DBC6EB64D784}" type="sibTrans" cxnId="{4E57E97F-5B2A-4F62-89E9-79BB488AA1C9}">
      <dgm:prSet/>
      <dgm:spPr/>
      <dgm:t>
        <a:bodyPr/>
        <a:lstStyle/>
        <a:p>
          <a:endParaRPr lang="it-IT"/>
        </a:p>
      </dgm:t>
    </dgm:pt>
    <dgm:pt modelId="{9B5533A8-2932-4E49-8EE0-434EEF7DD530}">
      <dgm:prSet phldrT="[Testo]"/>
      <dgm:spPr>
        <a:solidFill>
          <a:schemeClr val="accent1"/>
        </a:solidFill>
      </dgm:spPr>
      <dgm:t>
        <a:bodyPr/>
        <a:lstStyle/>
        <a:p>
          <a:r>
            <a:rPr lang="it-IT" b="1" dirty="0" smtClean="0">
              <a:solidFill>
                <a:schemeClr val="bg1"/>
              </a:solidFill>
            </a:rPr>
            <a:t>D. LGS. 101/2018</a:t>
          </a:r>
        </a:p>
        <a:p>
          <a:r>
            <a:rPr lang="it-IT" dirty="0" smtClean="0"/>
            <a:t>C.d. «Decreto di armonizzazione» entrato in vigore il 19 settembre 2018 integra il D.  LGS. 196/2003 in ottica di conformità al REG. UE</a:t>
          </a:r>
          <a:endParaRPr lang="it-IT" dirty="0"/>
        </a:p>
      </dgm:t>
    </dgm:pt>
    <dgm:pt modelId="{6C84FDD0-A73C-4E44-B02B-661C19928FF8}" type="parTrans" cxnId="{4426DCAD-676A-4347-9718-750DAD419814}">
      <dgm:prSet/>
      <dgm:spPr/>
      <dgm:t>
        <a:bodyPr/>
        <a:lstStyle/>
        <a:p>
          <a:endParaRPr lang="it-IT"/>
        </a:p>
      </dgm:t>
    </dgm:pt>
    <dgm:pt modelId="{CD604909-F7B5-4D5C-9D06-A539CF15ADAF}" type="sibTrans" cxnId="{4426DCAD-676A-4347-9718-750DAD419814}">
      <dgm:prSet/>
      <dgm:spPr/>
      <dgm:t>
        <a:bodyPr/>
        <a:lstStyle/>
        <a:p>
          <a:endParaRPr lang="it-IT"/>
        </a:p>
      </dgm:t>
    </dgm:pt>
    <dgm:pt modelId="{34B50746-1404-4631-8B34-84306425E88C}" type="pres">
      <dgm:prSet presAssocID="{32107A44-F0D5-49DB-90A4-386671423433}" presName="CompostProcess" presStyleCnt="0">
        <dgm:presLayoutVars>
          <dgm:dir/>
          <dgm:resizeHandles val="exact"/>
        </dgm:presLayoutVars>
      </dgm:prSet>
      <dgm:spPr/>
    </dgm:pt>
    <dgm:pt modelId="{D3DB3489-E81A-4412-99ED-00C016487926}" type="pres">
      <dgm:prSet presAssocID="{32107A44-F0D5-49DB-90A4-386671423433}" presName="arrow" presStyleLbl="bgShp" presStyleIdx="0" presStyleCnt="1" custScaleX="117435" custLinFactNeighborX="7675" custLinFactNeighborY="6664"/>
      <dgm:spPr/>
    </dgm:pt>
    <dgm:pt modelId="{8CD28FCE-B427-45E4-8628-4B4CCA69CAB0}" type="pres">
      <dgm:prSet presAssocID="{32107A44-F0D5-49DB-90A4-386671423433}" presName="linearProcess" presStyleCnt="0"/>
      <dgm:spPr/>
    </dgm:pt>
    <dgm:pt modelId="{75A269DE-50B1-420B-816F-FED47A087CBC}" type="pres">
      <dgm:prSet presAssocID="{69C1B7C0-ADF8-496D-BE51-3830F02B05CB}" presName="textNode" presStyleLbl="node1" presStyleIdx="0" presStyleCnt="5" custScaleY="182435">
        <dgm:presLayoutVars>
          <dgm:bulletEnabled val="1"/>
        </dgm:presLayoutVars>
      </dgm:prSet>
      <dgm:spPr/>
      <dgm:t>
        <a:bodyPr/>
        <a:lstStyle/>
        <a:p>
          <a:endParaRPr lang="it-IT"/>
        </a:p>
      </dgm:t>
    </dgm:pt>
    <dgm:pt modelId="{866B6762-9F67-4930-A066-86FF11D8EE89}" type="pres">
      <dgm:prSet presAssocID="{63D1BBBB-203E-4414-ABA0-FD283BD6FB20}" presName="sibTrans" presStyleCnt="0"/>
      <dgm:spPr/>
    </dgm:pt>
    <dgm:pt modelId="{02EC350A-D917-411A-9B50-F3B590ABCF7A}" type="pres">
      <dgm:prSet presAssocID="{19BD1B26-4097-4C9D-9962-A26192DE5FDA}" presName="textNode" presStyleLbl="node1" presStyleIdx="1" presStyleCnt="5" custScaleX="106790" custScaleY="200162">
        <dgm:presLayoutVars>
          <dgm:bulletEnabled val="1"/>
        </dgm:presLayoutVars>
      </dgm:prSet>
      <dgm:spPr/>
      <dgm:t>
        <a:bodyPr/>
        <a:lstStyle/>
        <a:p>
          <a:endParaRPr lang="it-IT"/>
        </a:p>
      </dgm:t>
    </dgm:pt>
    <dgm:pt modelId="{F4A111FC-7FCB-45FE-9D4C-D62813E0E316}" type="pres">
      <dgm:prSet presAssocID="{85749CAE-5E50-473F-B009-DBC6EB64D784}" presName="sibTrans" presStyleCnt="0"/>
      <dgm:spPr/>
    </dgm:pt>
    <dgm:pt modelId="{0876AE2A-DCB5-4333-9E84-2817BE66D0FE}" type="pres">
      <dgm:prSet presAssocID="{E54A9D38-518A-4EDA-80CA-19DD6B221BA4}" presName="textNode" presStyleLbl="node1" presStyleIdx="2" presStyleCnt="5" custScaleY="182435">
        <dgm:presLayoutVars>
          <dgm:bulletEnabled val="1"/>
        </dgm:presLayoutVars>
      </dgm:prSet>
      <dgm:spPr/>
      <dgm:t>
        <a:bodyPr/>
        <a:lstStyle/>
        <a:p>
          <a:endParaRPr lang="it-IT"/>
        </a:p>
      </dgm:t>
    </dgm:pt>
    <dgm:pt modelId="{B4F1D669-A7A5-4875-AD48-6359E73A0922}" type="pres">
      <dgm:prSet presAssocID="{F7FA1DB9-F8B6-429F-A767-E5EA294CC89E}" presName="sibTrans" presStyleCnt="0"/>
      <dgm:spPr/>
    </dgm:pt>
    <dgm:pt modelId="{D506A445-666F-4580-84FD-F3C1A0EABA91}" type="pres">
      <dgm:prSet presAssocID="{93090627-C00B-4D38-B71B-C2083C0FEC73}" presName="textNode" presStyleLbl="node1" presStyleIdx="3" presStyleCnt="5" custScaleY="182435" custLinFactNeighborX="11430" custLinFactNeighborY="0">
        <dgm:presLayoutVars>
          <dgm:bulletEnabled val="1"/>
        </dgm:presLayoutVars>
      </dgm:prSet>
      <dgm:spPr/>
      <dgm:t>
        <a:bodyPr/>
        <a:lstStyle/>
        <a:p>
          <a:endParaRPr lang="it-IT"/>
        </a:p>
      </dgm:t>
    </dgm:pt>
    <dgm:pt modelId="{66178756-4E32-4B3F-B79D-1B8862C1DD87}" type="pres">
      <dgm:prSet presAssocID="{56657A94-5747-4BBB-BEAD-C789C4A1E182}" presName="sibTrans" presStyleCnt="0"/>
      <dgm:spPr/>
    </dgm:pt>
    <dgm:pt modelId="{0E99E07F-5A81-4E68-8775-247C3A2E10BB}" type="pres">
      <dgm:prSet presAssocID="{9B5533A8-2932-4E49-8EE0-434EEF7DD530}" presName="textNode" presStyleLbl="node1" presStyleIdx="4" presStyleCnt="5" custScaleY="182435" custLinFactNeighborX="11430" custLinFactNeighborY="0">
        <dgm:presLayoutVars>
          <dgm:bulletEnabled val="1"/>
        </dgm:presLayoutVars>
      </dgm:prSet>
      <dgm:spPr/>
      <dgm:t>
        <a:bodyPr/>
        <a:lstStyle/>
        <a:p>
          <a:endParaRPr lang="it-IT"/>
        </a:p>
      </dgm:t>
    </dgm:pt>
  </dgm:ptLst>
  <dgm:cxnLst>
    <dgm:cxn modelId="{677C8D79-4277-412B-A84F-C59D0BEB9C45}" srcId="{32107A44-F0D5-49DB-90A4-386671423433}" destId="{93090627-C00B-4D38-B71B-C2083C0FEC73}" srcOrd="3" destOrd="0" parTransId="{16ED1740-83B7-47E0-B8DF-4795753F7B0A}" sibTransId="{56657A94-5747-4BBB-BEAD-C789C4A1E182}"/>
    <dgm:cxn modelId="{47B70002-07DA-40B3-8F48-06902561C2C5}" type="presOf" srcId="{32107A44-F0D5-49DB-90A4-386671423433}" destId="{34B50746-1404-4631-8B34-84306425E88C}" srcOrd="0" destOrd="0" presId="urn:microsoft.com/office/officeart/2005/8/layout/hProcess9"/>
    <dgm:cxn modelId="{C28C7199-CEAA-4711-832D-1C1DBA907024}" srcId="{32107A44-F0D5-49DB-90A4-386671423433}" destId="{E54A9D38-518A-4EDA-80CA-19DD6B221BA4}" srcOrd="2" destOrd="0" parTransId="{8B151DDA-6938-4E34-B3F4-65A0BA97FB58}" sibTransId="{F7FA1DB9-F8B6-429F-A767-E5EA294CC89E}"/>
    <dgm:cxn modelId="{66712F21-246B-464F-9EE4-B782445F603A}" type="presOf" srcId="{E54A9D38-518A-4EDA-80CA-19DD6B221BA4}" destId="{0876AE2A-DCB5-4333-9E84-2817BE66D0FE}" srcOrd="0" destOrd="0" presId="urn:microsoft.com/office/officeart/2005/8/layout/hProcess9"/>
    <dgm:cxn modelId="{74062D4F-21FE-440D-ADC1-1E6BE9A7C89A}" srcId="{32107A44-F0D5-49DB-90A4-386671423433}" destId="{69C1B7C0-ADF8-496D-BE51-3830F02B05CB}" srcOrd="0" destOrd="0" parTransId="{017EE861-2CA3-4C0D-BBFE-CA4E9D7C86E5}" sibTransId="{63D1BBBB-203E-4414-ABA0-FD283BD6FB20}"/>
    <dgm:cxn modelId="{4426DCAD-676A-4347-9718-750DAD419814}" srcId="{32107A44-F0D5-49DB-90A4-386671423433}" destId="{9B5533A8-2932-4E49-8EE0-434EEF7DD530}" srcOrd="4" destOrd="0" parTransId="{6C84FDD0-A73C-4E44-B02B-661C19928FF8}" sibTransId="{CD604909-F7B5-4D5C-9D06-A539CF15ADAF}"/>
    <dgm:cxn modelId="{98629E53-B66B-4F94-9012-55F7AD988383}" type="presOf" srcId="{19BD1B26-4097-4C9D-9962-A26192DE5FDA}" destId="{02EC350A-D917-411A-9B50-F3B590ABCF7A}" srcOrd="0" destOrd="0" presId="urn:microsoft.com/office/officeart/2005/8/layout/hProcess9"/>
    <dgm:cxn modelId="{3E5E1C26-7C96-4688-A1FC-CF442C87DDE9}" type="presOf" srcId="{9B5533A8-2932-4E49-8EE0-434EEF7DD530}" destId="{0E99E07F-5A81-4E68-8775-247C3A2E10BB}" srcOrd="0" destOrd="0" presId="urn:microsoft.com/office/officeart/2005/8/layout/hProcess9"/>
    <dgm:cxn modelId="{4E57E97F-5B2A-4F62-89E9-79BB488AA1C9}" srcId="{32107A44-F0D5-49DB-90A4-386671423433}" destId="{19BD1B26-4097-4C9D-9962-A26192DE5FDA}" srcOrd="1" destOrd="0" parTransId="{FBBC6D0D-4F3A-4B2A-8DFF-4EA016B13E42}" sibTransId="{85749CAE-5E50-473F-B009-DBC6EB64D784}"/>
    <dgm:cxn modelId="{BD8CC391-879A-4D7A-95F0-44217D076EB5}" type="presOf" srcId="{69C1B7C0-ADF8-496D-BE51-3830F02B05CB}" destId="{75A269DE-50B1-420B-816F-FED47A087CBC}" srcOrd="0" destOrd="0" presId="urn:microsoft.com/office/officeart/2005/8/layout/hProcess9"/>
    <dgm:cxn modelId="{EEEB7FD4-1A5B-4013-B739-950ED84424C8}" type="presOf" srcId="{93090627-C00B-4D38-B71B-C2083C0FEC73}" destId="{D506A445-666F-4580-84FD-F3C1A0EABA91}" srcOrd="0" destOrd="0" presId="urn:microsoft.com/office/officeart/2005/8/layout/hProcess9"/>
    <dgm:cxn modelId="{B988E1F4-9B7D-4BA2-8B4C-42CBDE29E5E0}" type="presParOf" srcId="{34B50746-1404-4631-8B34-84306425E88C}" destId="{D3DB3489-E81A-4412-99ED-00C016487926}" srcOrd="0" destOrd="0" presId="urn:microsoft.com/office/officeart/2005/8/layout/hProcess9"/>
    <dgm:cxn modelId="{0632C575-AE01-4504-B5F0-DB6E9AFD8483}" type="presParOf" srcId="{34B50746-1404-4631-8B34-84306425E88C}" destId="{8CD28FCE-B427-45E4-8628-4B4CCA69CAB0}" srcOrd="1" destOrd="0" presId="urn:microsoft.com/office/officeart/2005/8/layout/hProcess9"/>
    <dgm:cxn modelId="{4C56C0D9-6460-4FEA-A48B-E86B3F6F0053}" type="presParOf" srcId="{8CD28FCE-B427-45E4-8628-4B4CCA69CAB0}" destId="{75A269DE-50B1-420B-816F-FED47A087CBC}" srcOrd="0" destOrd="0" presId="urn:microsoft.com/office/officeart/2005/8/layout/hProcess9"/>
    <dgm:cxn modelId="{65C801E3-80B8-4D11-84AC-4938ED785354}" type="presParOf" srcId="{8CD28FCE-B427-45E4-8628-4B4CCA69CAB0}" destId="{866B6762-9F67-4930-A066-86FF11D8EE89}" srcOrd="1" destOrd="0" presId="urn:microsoft.com/office/officeart/2005/8/layout/hProcess9"/>
    <dgm:cxn modelId="{642F9CDD-642D-482C-9D3B-AC921EA03AA3}" type="presParOf" srcId="{8CD28FCE-B427-45E4-8628-4B4CCA69CAB0}" destId="{02EC350A-D917-411A-9B50-F3B590ABCF7A}" srcOrd="2" destOrd="0" presId="urn:microsoft.com/office/officeart/2005/8/layout/hProcess9"/>
    <dgm:cxn modelId="{F7580D7E-5C30-4F29-B6F4-12CB103FF09E}" type="presParOf" srcId="{8CD28FCE-B427-45E4-8628-4B4CCA69CAB0}" destId="{F4A111FC-7FCB-45FE-9D4C-D62813E0E316}" srcOrd="3" destOrd="0" presId="urn:microsoft.com/office/officeart/2005/8/layout/hProcess9"/>
    <dgm:cxn modelId="{8790FFB6-AADC-46E4-B941-E6B41FE1CC21}" type="presParOf" srcId="{8CD28FCE-B427-45E4-8628-4B4CCA69CAB0}" destId="{0876AE2A-DCB5-4333-9E84-2817BE66D0FE}" srcOrd="4" destOrd="0" presId="urn:microsoft.com/office/officeart/2005/8/layout/hProcess9"/>
    <dgm:cxn modelId="{2B884D6A-AE5A-48A1-8E49-C9BC874B3181}" type="presParOf" srcId="{8CD28FCE-B427-45E4-8628-4B4CCA69CAB0}" destId="{B4F1D669-A7A5-4875-AD48-6359E73A0922}" srcOrd="5" destOrd="0" presId="urn:microsoft.com/office/officeart/2005/8/layout/hProcess9"/>
    <dgm:cxn modelId="{4C3B9254-E47F-4846-9C36-00BA4881FFAF}" type="presParOf" srcId="{8CD28FCE-B427-45E4-8628-4B4CCA69CAB0}" destId="{D506A445-666F-4580-84FD-F3C1A0EABA91}" srcOrd="6" destOrd="0" presId="urn:microsoft.com/office/officeart/2005/8/layout/hProcess9"/>
    <dgm:cxn modelId="{A870AAC2-9871-4169-8CDC-4202ED665787}" type="presParOf" srcId="{8CD28FCE-B427-45E4-8628-4B4CCA69CAB0}" destId="{66178756-4E32-4B3F-B79D-1B8862C1DD87}" srcOrd="7" destOrd="0" presId="urn:microsoft.com/office/officeart/2005/8/layout/hProcess9"/>
    <dgm:cxn modelId="{728726D8-34B1-43EC-9B89-CA9F1E01414C}" type="presParOf" srcId="{8CD28FCE-B427-45E4-8628-4B4CCA69CAB0}" destId="{0E99E07F-5A81-4E68-8775-247C3A2E10BB}" srcOrd="8" destOrd="0" presId="urn:microsoft.com/office/officeart/2005/8/layout/hProcess9"/>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60AE72-B6B4-455E-922E-9AFC0754056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it-IT"/>
        </a:p>
      </dgm:t>
    </dgm:pt>
    <dgm:pt modelId="{D22A3A0C-E4CF-4B18-8DD2-5F2D292466DC}">
      <dgm:prSet phldrT="[Testo]" custT="1"/>
      <dgm:spPr/>
      <dgm:t>
        <a:bodyPr/>
        <a:lstStyle/>
        <a:p>
          <a:r>
            <a:rPr lang="it-IT" sz="2800" dirty="0" smtClean="0">
              <a:latin typeface="Calibri" panose="020F0502020204030204" pitchFamily="34" charset="0"/>
            </a:rPr>
            <a:t>A </a:t>
          </a:r>
          <a:r>
            <a:rPr lang="it-IT" sz="2800" dirty="0">
              <a:latin typeface="Calibri" panose="020F0502020204030204" pitchFamily="34" charset="0"/>
            </a:rPr>
            <a:t>chi si applica il nuovo </a:t>
          </a:r>
          <a:r>
            <a:rPr lang="it-IT" sz="2800" dirty="0" smtClean="0">
              <a:latin typeface="Calibri" panose="020F0502020204030204" pitchFamily="34" charset="0"/>
            </a:rPr>
            <a:t>regolamento europeo</a:t>
          </a:r>
          <a:endParaRPr lang="it-IT" sz="2800" dirty="0"/>
        </a:p>
      </dgm:t>
    </dgm:pt>
    <dgm:pt modelId="{8FCE87B4-1321-4DCC-9780-E4A0DB11379C}" type="parTrans" cxnId="{1A3C4494-B17F-4EBA-ABD5-185E56523C47}">
      <dgm:prSet/>
      <dgm:spPr/>
      <dgm:t>
        <a:bodyPr/>
        <a:lstStyle/>
        <a:p>
          <a:endParaRPr lang="it-IT"/>
        </a:p>
      </dgm:t>
    </dgm:pt>
    <dgm:pt modelId="{69317E9C-4EC7-443F-B378-8E47272C5E6D}" type="sibTrans" cxnId="{1A3C4494-B17F-4EBA-ABD5-185E56523C47}">
      <dgm:prSet/>
      <dgm:spPr/>
      <dgm:t>
        <a:bodyPr/>
        <a:lstStyle/>
        <a:p>
          <a:endParaRPr lang="it-IT"/>
        </a:p>
      </dgm:t>
    </dgm:pt>
    <dgm:pt modelId="{BD08395C-D1FD-46A9-A628-1E8F62C0CD85}">
      <dgm:prSet phldrT="[Testo]" custT="1"/>
      <dgm:spPr/>
      <dgm:t>
        <a:bodyPr/>
        <a:lstStyle/>
        <a:p>
          <a:r>
            <a:rPr lang="it-IT" sz="1800" dirty="0">
              <a:latin typeface="Calibri" panose="020F0502020204030204" pitchFamily="34" charset="0"/>
            </a:rPr>
            <a:t>A tutti i titolari di trattamenti con sede nell’ UE</a:t>
          </a:r>
          <a:endParaRPr lang="it-IT" sz="1800" dirty="0"/>
        </a:p>
      </dgm:t>
    </dgm:pt>
    <dgm:pt modelId="{1AE24FFB-67F0-484A-B93E-382AD7DC1756}" type="parTrans" cxnId="{010D8F8F-B126-43E3-AB1B-4ADD4ACFA889}">
      <dgm:prSet/>
      <dgm:spPr/>
      <dgm:t>
        <a:bodyPr/>
        <a:lstStyle/>
        <a:p>
          <a:endParaRPr lang="it-IT"/>
        </a:p>
      </dgm:t>
    </dgm:pt>
    <dgm:pt modelId="{702DB25F-FB9D-47AF-B27F-A48D3F00183F}" type="sibTrans" cxnId="{010D8F8F-B126-43E3-AB1B-4ADD4ACFA889}">
      <dgm:prSet/>
      <dgm:spPr/>
      <dgm:t>
        <a:bodyPr/>
        <a:lstStyle/>
        <a:p>
          <a:endParaRPr lang="it-IT"/>
        </a:p>
      </dgm:t>
    </dgm:pt>
    <dgm:pt modelId="{12C11D7B-9D73-4B05-96D5-160CAB0F5E4E}">
      <dgm:prSet phldrT="[Testo]" custT="1"/>
      <dgm:spPr/>
      <dgm:t>
        <a:bodyPr/>
        <a:lstStyle/>
        <a:p>
          <a:r>
            <a:rPr lang="it-IT" sz="1800" dirty="0">
              <a:latin typeface="Calibri" panose="020F0502020204030204" pitchFamily="34" charset="0"/>
            </a:rPr>
            <a:t>A tutti i titolari fuori UE ma che forniscono beni e servizi o svolgono monitoraggio dei comportamenti nell’UE</a:t>
          </a:r>
          <a:endParaRPr lang="it-IT" sz="1800" dirty="0"/>
        </a:p>
      </dgm:t>
    </dgm:pt>
    <dgm:pt modelId="{05E1A135-1527-4E81-A849-6270D36FC2A7}" type="parTrans" cxnId="{9EEC690B-3EF1-4ADF-AAD2-F9CD2FA0E4F8}">
      <dgm:prSet/>
      <dgm:spPr/>
      <dgm:t>
        <a:bodyPr/>
        <a:lstStyle/>
        <a:p>
          <a:endParaRPr lang="it-IT"/>
        </a:p>
      </dgm:t>
    </dgm:pt>
    <dgm:pt modelId="{D066F866-BE03-4BDA-809F-EB708984D914}" type="sibTrans" cxnId="{9EEC690B-3EF1-4ADF-AAD2-F9CD2FA0E4F8}">
      <dgm:prSet/>
      <dgm:spPr/>
      <dgm:t>
        <a:bodyPr/>
        <a:lstStyle/>
        <a:p>
          <a:endParaRPr lang="it-IT"/>
        </a:p>
      </dgm:t>
    </dgm:pt>
    <dgm:pt modelId="{AE9ADC2D-FB58-4D43-8076-1CA335575DE3}" type="pres">
      <dgm:prSet presAssocID="{8A60AE72-B6B4-455E-922E-9AFC07540568}" presName="Name0" presStyleCnt="0">
        <dgm:presLayoutVars>
          <dgm:orgChart val="1"/>
          <dgm:chPref val="1"/>
          <dgm:dir/>
          <dgm:animOne val="branch"/>
          <dgm:animLvl val="lvl"/>
          <dgm:resizeHandles/>
        </dgm:presLayoutVars>
      </dgm:prSet>
      <dgm:spPr/>
      <dgm:t>
        <a:bodyPr/>
        <a:lstStyle/>
        <a:p>
          <a:endParaRPr lang="it-IT"/>
        </a:p>
      </dgm:t>
    </dgm:pt>
    <dgm:pt modelId="{3618B4EA-5713-4F27-A3BA-C2AEE478204F}" type="pres">
      <dgm:prSet presAssocID="{D22A3A0C-E4CF-4B18-8DD2-5F2D292466DC}" presName="hierRoot1" presStyleCnt="0">
        <dgm:presLayoutVars>
          <dgm:hierBranch val="init"/>
        </dgm:presLayoutVars>
      </dgm:prSet>
      <dgm:spPr/>
    </dgm:pt>
    <dgm:pt modelId="{F79F265E-AC93-4FD1-B97F-BD09E82E00E4}" type="pres">
      <dgm:prSet presAssocID="{D22A3A0C-E4CF-4B18-8DD2-5F2D292466DC}" presName="rootComposite1" presStyleCnt="0"/>
      <dgm:spPr/>
    </dgm:pt>
    <dgm:pt modelId="{1526E6D2-A4E2-4D41-B6FA-D806E1E1C8B6}" type="pres">
      <dgm:prSet presAssocID="{D22A3A0C-E4CF-4B18-8DD2-5F2D292466DC}" presName="rootText1" presStyleLbl="alignAcc1" presStyleIdx="0" presStyleCnt="0" custScaleX="705611" custScaleY="77494">
        <dgm:presLayoutVars>
          <dgm:chPref val="3"/>
        </dgm:presLayoutVars>
      </dgm:prSet>
      <dgm:spPr/>
      <dgm:t>
        <a:bodyPr/>
        <a:lstStyle/>
        <a:p>
          <a:endParaRPr lang="it-IT"/>
        </a:p>
      </dgm:t>
    </dgm:pt>
    <dgm:pt modelId="{42F45AA4-1C13-42FA-B409-CCD4875F9B69}" type="pres">
      <dgm:prSet presAssocID="{D22A3A0C-E4CF-4B18-8DD2-5F2D292466DC}" presName="topArc1" presStyleLbl="parChTrans1D1" presStyleIdx="0" presStyleCnt="6"/>
      <dgm:spPr/>
    </dgm:pt>
    <dgm:pt modelId="{AD106CDA-4751-4459-BFC4-B2D731237929}" type="pres">
      <dgm:prSet presAssocID="{D22A3A0C-E4CF-4B18-8DD2-5F2D292466DC}" presName="bottomArc1" presStyleLbl="parChTrans1D1" presStyleIdx="1" presStyleCnt="6"/>
      <dgm:spPr/>
    </dgm:pt>
    <dgm:pt modelId="{AD5D30DF-F760-4896-98DE-9C4C73B552F5}" type="pres">
      <dgm:prSet presAssocID="{D22A3A0C-E4CF-4B18-8DD2-5F2D292466DC}" presName="topConnNode1" presStyleLbl="node1" presStyleIdx="0" presStyleCnt="0"/>
      <dgm:spPr/>
      <dgm:t>
        <a:bodyPr/>
        <a:lstStyle/>
        <a:p>
          <a:endParaRPr lang="it-IT"/>
        </a:p>
      </dgm:t>
    </dgm:pt>
    <dgm:pt modelId="{526DE1FD-735A-40B6-80C4-23768068F7D8}" type="pres">
      <dgm:prSet presAssocID="{D22A3A0C-E4CF-4B18-8DD2-5F2D292466DC}" presName="hierChild2" presStyleCnt="0"/>
      <dgm:spPr/>
    </dgm:pt>
    <dgm:pt modelId="{CB48FDE0-4EB9-4010-8CB0-DCCF20579B40}" type="pres">
      <dgm:prSet presAssocID="{1AE24FFB-67F0-484A-B93E-382AD7DC1756}" presName="Name28" presStyleLbl="parChTrans1D2" presStyleIdx="0" presStyleCnt="2"/>
      <dgm:spPr/>
      <dgm:t>
        <a:bodyPr/>
        <a:lstStyle/>
        <a:p>
          <a:endParaRPr lang="it-IT"/>
        </a:p>
      </dgm:t>
    </dgm:pt>
    <dgm:pt modelId="{97DBDB12-7033-4684-A52D-F60D7C7F40FA}" type="pres">
      <dgm:prSet presAssocID="{BD08395C-D1FD-46A9-A628-1E8F62C0CD85}" presName="hierRoot2" presStyleCnt="0">
        <dgm:presLayoutVars>
          <dgm:hierBranch val="init"/>
        </dgm:presLayoutVars>
      </dgm:prSet>
      <dgm:spPr/>
    </dgm:pt>
    <dgm:pt modelId="{F4155592-8C57-4D12-BE6E-F2C767BE9D5F}" type="pres">
      <dgm:prSet presAssocID="{BD08395C-D1FD-46A9-A628-1E8F62C0CD85}" presName="rootComposite2" presStyleCnt="0"/>
      <dgm:spPr/>
    </dgm:pt>
    <dgm:pt modelId="{8B361CE5-126A-4A0F-82B8-7A324F29833D}" type="pres">
      <dgm:prSet presAssocID="{BD08395C-D1FD-46A9-A628-1E8F62C0CD85}" presName="rootText2" presStyleLbl="alignAcc1" presStyleIdx="0" presStyleCnt="0" custScaleX="155800" custScaleY="125330">
        <dgm:presLayoutVars>
          <dgm:chPref val="3"/>
        </dgm:presLayoutVars>
      </dgm:prSet>
      <dgm:spPr/>
      <dgm:t>
        <a:bodyPr/>
        <a:lstStyle/>
        <a:p>
          <a:endParaRPr lang="it-IT"/>
        </a:p>
      </dgm:t>
    </dgm:pt>
    <dgm:pt modelId="{8FD02C23-E315-4286-AB13-B05108C4F9DF}" type="pres">
      <dgm:prSet presAssocID="{BD08395C-D1FD-46A9-A628-1E8F62C0CD85}" presName="topArc2" presStyleLbl="parChTrans1D1" presStyleIdx="2" presStyleCnt="6"/>
      <dgm:spPr/>
    </dgm:pt>
    <dgm:pt modelId="{8C4127E2-799D-48C1-9EE3-E6434D3E822C}" type="pres">
      <dgm:prSet presAssocID="{BD08395C-D1FD-46A9-A628-1E8F62C0CD85}" presName="bottomArc2" presStyleLbl="parChTrans1D1" presStyleIdx="3" presStyleCnt="6"/>
      <dgm:spPr/>
    </dgm:pt>
    <dgm:pt modelId="{FB1058FA-7A31-4F72-B367-B95C486E3637}" type="pres">
      <dgm:prSet presAssocID="{BD08395C-D1FD-46A9-A628-1E8F62C0CD85}" presName="topConnNode2" presStyleLbl="node2" presStyleIdx="0" presStyleCnt="0"/>
      <dgm:spPr/>
      <dgm:t>
        <a:bodyPr/>
        <a:lstStyle/>
        <a:p>
          <a:endParaRPr lang="it-IT"/>
        </a:p>
      </dgm:t>
    </dgm:pt>
    <dgm:pt modelId="{C21C9627-322F-4993-B7D9-2900C6691A0E}" type="pres">
      <dgm:prSet presAssocID="{BD08395C-D1FD-46A9-A628-1E8F62C0CD85}" presName="hierChild4" presStyleCnt="0"/>
      <dgm:spPr/>
    </dgm:pt>
    <dgm:pt modelId="{8F750D32-B9BC-4CAC-98F2-748951406266}" type="pres">
      <dgm:prSet presAssocID="{BD08395C-D1FD-46A9-A628-1E8F62C0CD85}" presName="hierChild5" presStyleCnt="0"/>
      <dgm:spPr/>
    </dgm:pt>
    <dgm:pt modelId="{DC634F10-D9BB-4D32-A50A-25392157D77E}" type="pres">
      <dgm:prSet presAssocID="{05E1A135-1527-4E81-A849-6270D36FC2A7}" presName="Name28" presStyleLbl="parChTrans1D2" presStyleIdx="1" presStyleCnt="2"/>
      <dgm:spPr/>
      <dgm:t>
        <a:bodyPr/>
        <a:lstStyle/>
        <a:p>
          <a:endParaRPr lang="it-IT"/>
        </a:p>
      </dgm:t>
    </dgm:pt>
    <dgm:pt modelId="{A8133187-1396-4D82-89CF-A069516191D0}" type="pres">
      <dgm:prSet presAssocID="{12C11D7B-9D73-4B05-96D5-160CAB0F5E4E}" presName="hierRoot2" presStyleCnt="0">
        <dgm:presLayoutVars>
          <dgm:hierBranch val="init"/>
        </dgm:presLayoutVars>
      </dgm:prSet>
      <dgm:spPr/>
    </dgm:pt>
    <dgm:pt modelId="{E443AF67-5036-4DD6-BE12-A83F750A70B6}" type="pres">
      <dgm:prSet presAssocID="{12C11D7B-9D73-4B05-96D5-160CAB0F5E4E}" presName="rootComposite2" presStyleCnt="0"/>
      <dgm:spPr/>
    </dgm:pt>
    <dgm:pt modelId="{5C61FB7D-C988-4988-82FB-D693A18F25CC}" type="pres">
      <dgm:prSet presAssocID="{12C11D7B-9D73-4B05-96D5-160CAB0F5E4E}" presName="rootText2" presStyleLbl="alignAcc1" presStyleIdx="0" presStyleCnt="0" custScaleX="161250" custScaleY="186939">
        <dgm:presLayoutVars>
          <dgm:chPref val="3"/>
        </dgm:presLayoutVars>
      </dgm:prSet>
      <dgm:spPr/>
      <dgm:t>
        <a:bodyPr/>
        <a:lstStyle/>
        <a:p>
          <a:endParaRPr lang="it-IT"/>
        </a:p>
      </dgm:t>
    </dgm:pt>
    <dgm:pt modelId="{163547E8-AF5E-4EF3-808A-ADF079686EAB}" type="pres">
      <dgm:prSet presAssocID="{12C11D7B-9D73-4B05-96D5-160CAB0F5E4E}" presName="topArc2" presStyleLbl="parChTrans1D1" presStyleIdx="4" presStyleCnt="6"/>
      <dgm:spPr/>
    </dgm:pt>
    <dgm:pt modelId="{A110E419-5D7A-4254-AB55-ED96B0E30154}" type="pres">
      <dgm:prSet presAssocID="{12C11D7B-9D73-4B05-96D5-160CAB0F5E4E}" presName="bottomArc2" presStyleLbl="parChTrans1D1" presStyleIdx="5" presStyleCnt="6"/>
      <dgm:spPr/>
    </dgm:pt>
    <dgm:pt modelId="{53C44C37-9B19-4944-8FFC-35D9A3AC54F5}" type="pres">
      <dgm:prSet presAssocID="{12C11D7B-9D73-4B05-96D5-160CAB0F5E4E}" presName="topConnNode2" presStyleLbl="node2" presStyleIdx="0" presStyleCnt="0"/>
      <dgm:spPr/>
      <dgm:t>
        <a:bodyPr/>
        <a:lstStyle/>
        <a:p>
          <a:endParaRPr lang="it-IT"/>
        </a:p>
      </dgm:t>
    </dgm:pt>
    <dgm:pt modelId="{F59FCDC1-BE8F-4ED6-BFCD-C6FE53B1DE91}" type="pres">
      <dgm:prSet presAssocID="{12C11D7B-9D73-4B05-96D5-160CAB0F5E4E}" presName="hierChild4" presStyleCnt="0"/>
      <dgm:spPr/>
    </dgm:pt>
    <dgm:pt modelId="{778F872D-971F-44E9-8EE2-2291E8F950C9}" type="pres">
      <dgm:prSet presAssocID="{12C11D7B-9D73-4B05-96D5-160CAB0F5E4E}" presName="hierChild5" presStyleCnt="0"/>
      <dgm:spPr/>
    </dgm:pt>
    <dgm:pt modelId="{6D585C61-FA88-41BC-AA22-1DC4EF86C143}" type="pres">
      <dgm:prSet presAssocID="{D22A3A0C-E4CF-4B18-8DD2-5F2D292466DC}" presName="hierChild3" presStyleCnt="0"/>
      <dgm:spPr/>
    </dgm:pt>
  </dgm:ptLst>
  <dgm:cxnLst>
    <dgm:cxn modelId="{1A3C4494-B17F-4EBA-ABD5-185E56523C47}" srcId="{8A60AE72-B6B4-455E-922E-9AFC07540568}" destId="{D22A3A0C-E4CF-4B18-8DD2-5F2D292466DC}" srcOrd="0" destOrd="0" parTransId="{8FCE87B4-1321-4DCC-9780-E4A0DB11379C}" sibTransId="{69317E9C-4EC7-443F-B378-8E47272C5E6D}"/>
    <dgm:cxn modelId="{87067058-4A78-4CDB-835B-17C06CA5EB17}" type="presOf" srcId="{8A60AE72-B6B4-455E-922E-9AFC07540568}" destId="{AE9ADC2D-FB58-4D43-8076-1CA335575DE3}" srcOrd="0" destOrd="0" presId="urn:microsoft.com/office/officeart/2008/layout/HalfCircleOrganizationChart"/>
    <dgm:cxn modelId="{4FABC363-780E-4682-B906-4037DD734BCF}" type="presOf" srcId="{BD08395C-D1FD-46A9-A628-1E8F62C0CD85}" destId="{FB1058FA-7A31-4F72-B367-B95C486E3637}" srcOrd="1" destOrd="0" presId="urn:microsoft.com/office/officeart/2008/layout/HalfCircleOrganizationChart"/>
    <dgm:cxn modelId="{260346EE-77BD-410E-A11B-ACD46CDCCEAB}" type="presOf" srcId="{1AE24FFB-67F0-484A-B93E-382AD7DC1756}" destId="{CB48FDE0-4EB9-4010-8CB0-DCCF20579B40}" srcOrd="0" destOrd="0" presId="urn:microsoft.com/office/officeart/2008/layout/HalfCircleOrganizationChart"/>
    <dgm:cxn modelId="{5B1A083D-3AC4-4497-99A1-2D8972C0FBBE}" type="presOf" srcId="{BD08395C-D1FD-46A9-A628-1E8F62C0CD85}" destId="{8B361CE5-126A-4A0F-82B8-7A324F29833D}" srcOrd="0" destOrd="0" presId="urn:microsoft.com/office/officeart/2008/layout/HalfCircleOrganizationChart"/>
    <dgm:cxn modelId="{09836098-E461-40CE-9003-529C1A8FB5EC}" type="presOf" srcId="{D22A3A0C-E4CF-4B18-8DD2-5F2D292466DC}" destId="{AD5D30DF-F760-4896-98DE-9C4C73B552F5}" srcOrd="1" destOrd="0" presId="urn:microsoft.com/office/officeart/2008/layout/HalfCircleOrganizationChart"/>
    <dgm:cxn modelId="{05FD53FF-5473-41DC-A61A-2F3BD58263F9}" type="presOf" srcId="{05E1A135-1527-4E81-A849-6270D36FC2A7}" destId="{DC634F10-D9BB-4D32-A50A-25392157D77E}" srcOrd="0" destOrd="0" presId="urn:microsoft.com/office/officeart/2008/layout/HalfCircleOrganizationChart"/>
    <dgm:cxn modelId="{010D8F8F-B126-43E3-AB1B-4ADD4ACFA889}" srcId="{D22A3A0C-E4CF-4B18-8DD2-5F2D292466DC}" destId="{BD08395C-D1FD-46A9-A628-1E8F62C0CD85}" srcOrd="0" destOrd="0" parTransId="{1AE24FFB-67F0-484A-B93E-382AD7DC1756}" sibTransId="{702DB25F-FB9D-47AF-B27F-A48D3F00183F}"/>
    <dgm:cxn modelId="{C8A793E1-1558-4E43-89F0-D746D440F447}" type="presOf" srcId="{12C11D7B-9D73-4B05-96D5-160CAB0F5E4E}" destId="{5C61FB7D-C988-4988-82FB-D693A18F25CC}" srcOrd="0" destOrd="0" presId="urn:microsoft.com/office/officeart/2008/layout/HalfCircleOrganizationChart"/>
    <dgm:cxn modelId="{79AC8D7A-3DD0-45C8-9744-1F54413D907C}" type="presOf" srcId="{D22A3A0C-E4CF-4B18-8DD2-5F2D292466DC}" destId="{1526E6D2-A4E2-4D41-B6FA-D806E1E1C8B6}" srcOrd="0" destOrd="0" presId="urn:microsoft.com/office/officeart/2008/layout/HalfCircleOrganizationChart"/>
    <dgm:cxn modelId="{9B6A9549-5ECA-4966-84EE-1E3CC14A41D9}" type="presOf" srcId="{12C11D7B-9D73-4B05-96D5-160CAB0F5E4E}" destId="{53C44C37-9B19-4944-8FFC-35D9A3AC54F5}" srcOrd="1" destOrd="0" presId="urn:microsoft.com/office/officeart/2008/layout/HalfCircleOrganizationChart"/>
    <dgm:cxn modelId="{9EEC690B-3EF1-4ADF-AAD2-F9CD2FA0E4F8}" srcId="{D22A3A0C-E4CF-4B18-8DD2-5F2D292466DC}" destId="{12C11D7B-9D73-4B05-96D5-160CAB0F5E4E}" srcOrd="1" destOrd="0" parTransId="{05E1A135-1527-4E81-A849-6270D36FC2A7}" sibTransId="{D066F866-BE03-4BDA-809F-EB708984D914}"/>
    <dgm:cxn modelId="{2E475A98-EF81-445F-A240-CFFA7646E08B}" type="presParOf" srcId="{AE9ADC2D-FB58-4D43-8076-1CA335575DE3}" destId="{3618B4EA-5713-4F27-A3BA-C2AEE478204F}" srcOrd="0" destOrd="0" presId="urn:microsoft.com/office/officeart/2008/layout/HalfCircleOrganizationChart"/>
    <dgm:cxn modelId="{78D7F293-9B55-4ABB-B4F9-EBA8760E9D0A}" type="presParOf" srcId="{3618B4EA-5713-4F27-A3BA-C2AEE478204F}" destId="{F79F265E-AC93-4FD1-B97F-BD09E82E00E4}" srcOrd="0" destOrd="0" presId="urn:microsoft.com/office/officeart/2008/layout/HalfCircleOrganizationChart"/>
    <dgm:cxn modelId="{9B7FEE49-06F1-4351-ADFE-578DD7D4193E}" type="presParOf" srcId="{F79F265E-AC93-4FD1-B97F-BD09E82E00E4}" destId="{1526E6D2-A4E2-4D41-B6FA-D806E1E1C8B6}" srcOrd="0" destOrd="0" presId="urn:microsoft.com/office/officeart/2008/layout/HalfCircleOrganizationChart"/>
    <dgm:cxn modelId="{4D94D006-9F33-4596-ABCB-E3853C1B4340}" type="presParOf" srcId="{F79F265E-AC93-4FD1-B97F-BD09E82E00E4}" destId="{42F45AA4-1C13-42FA-B409-CCD4875F9B69}" srcOrd="1" destOrd="0" presId="urn:microsoft.com/office/officeart/2008/layout/HalfCircleOrganizationChart"/>
    <dgm:cxn modelId="{9B739EB8-0BF5-40E9-8602-2B1FD15A1E58}" type="presParOf" srcId="{F79F265E-AC93-4FD1-B97F-BD09E82E00E4}" destId="{AD106CDA-4751-4459-BFC4-B2D731237929}" srcOrd="2" destOrd="0" presId="urn:microsoft.com/office/officeart/2008/layout/HalfCircleOrganizationChart"/>
    <dgm:cxn modelId="{003D0079-E575-4433-BA13-17829CF1AA1C}" type="presParOf" srcId="{F79F265E-AC93-4FD1-B97F-BD09E82E00E4}" destId="{AD5D30DF-F760-4896-98DE-9C4C73B552F5}" srcOrd="3" destOrd="0" presId="urn:microsoft.com/office/officeart/2008/layout/HalfCircleOrganizationChart"/>
    <dgm:cxn modelId="{CF304E74-5D7B-483B-9557-725E641DFFDE}" type="presParOf" srcId="{3618B4EA-5713-4F27-A3BA-C2AEE478204F}" destId="{526DE1FD-735A-40B6-80C4-23768068F7D8}" srcOrd="1" destOrd="0" presId="urn:microsoft.com/office/officeart/2008/layout/HalfCircleOrganizationChart"/>
    <dgm:cxn modelId="{4F09C1D6-A85D-4CD8-9265-1FE977E85A05}" type="presParOf" srcId="{526DE1FD-735A-40B6-80C4-23768068F7D8}" destId="{CB48FDE0-4EB9-4010-8CB0-DCCF20579B40}" srcOrd="0" destOrd="0" presId="urn:microsoft.com/office/officeart/2008/layout/HalfCircleOrganizationChart"/>
    <dgm:cxn modelId="{34BA4303-1648-4F58-955F-239428BCF55E}" type="presParOf" srcId="{526DE1FD-735A-40B6-80C4-23768068F7D8}" destId="{97DBDB12-7033-4684-A52D-F60D7C7F40FA}" srcOrd="1" destOrd="0" presId="urn:microsoft.com/office/officeart/2008/layout/HalfCircleOrganizationChart"/>
    <dgm:cxn modelId="{2D290BE9-DE45-4E6A-A39B-04D23F8FC4A4}" type="presParOf" srcId="{97DBDB12-7033-4684-A52D-F60D7C7F40FA}" destId="{F4155592-8C57-4D12-BE6E-F2C767BE9D5F}" srcOrd="0" destOrd="0" presId="urn:microsoft.com/office/officeart/2008/layout/HalfCircleOrganizationChart"/>
    <dgm:cxn modelId="{B82B92DC-1DD3-4BB3-8982-7E5BC1EDF172}" type="presParOf" srcId="{F4155592-8C57-4D12-BE6E-F2C767BE9D5F}" destId="{8B361CE5-126A-4A0F-82B8-7A324F29833D}" srcOrd="0" destOrd="0" presId="urn:microsoft.com/office/officeart/2008/layout/HalfCircleOrganizationChart"/>
    <dgm:cxn modelId="{185084D8-584E-42B9-84F5-F927BFCD6DC3}" type="presParOf" srcId="{F4155592-8C57-4D12-BE6E-F2C767BE9D5F}" destId="{8FD02C23-E315-4286-AB13-B05108C4F9DF}" srcOrd="1" destOrd="0" presId="urn:microsoft.com/office/officeart/2008/layout/HalfCircleOrganizationChart"/>
    <dgm:cxn modelId="{524761DC-75A7-4E52-A61C-722EA21A7AB1}" type="presParOf" srcId="{F4155592-8C57-4D12-BE6E-F2C767BE9D5F}" destId="{8C4127E2-799D-48C1-9EE3-E6434D3E822C}" srcOrd="2" destOrd="0" presId="urn:microsoft.com/office/officeart/2008/layout/HalfCircleOrganizationChart"/>
    <dgm:cxn modelId="{8F848396-D107-4245-A8B6-E9142BC2A341}" type="presParOf" srcId="{F4155592-8C57-4D12-BE6E-F2C767BE9D5F}" destId="{FB1058FA-7A31-4F72-B367-B95C486E3637}" srcOrd="3" destOrd="0" presId="urn:microsoft.com/office/officeart/2008/layout/HalfCircleOrganizationChart"/>
    <dgm:cxn modelId="{7A324426-EA25-4492-A940-C724E2DD3F6E}" type="presParOf" srcId="{97DBDB12-7033-4684-A52D-F60D7C7F40FA}" destId="{C21C9627-322F-4993-B7D9-2900C6691A0E}" srcOrd="1" destOrd="0" presId="urn:microsoft.com/office/officeart/2008/layout/HalfCircleOrganizationChart"/>
    <dgm:cxn modelId="{7DFE7380-C68B-44AA-8B60-B44CF30F0619}" type="presParOf" srcId="{97DBDB12-7033-4684-A52D-F60D7C7F40FA}" destId="{8F750D32-B9BC-4CAC-98F2-748951406266}" srcOrd="2" destOrd="0" presId="urn:microsoft.com/office/officeart/2008/layout/HalfCircleOrganizationChart"/>
    <dgm:cxn modelId="{A8880322-E1CB-4CC7-B5B6-BABC3627033B}" type="presParOf" srcId="{526DE1FD-735A-40B6-80C4-23768068F7D8}" destId="{DC634F10-D9BB-4D32-A50A-25392157D77E}" srcOrd="2" destOrd="0" presId="urn:microsoft.com/office/officeart/2008/layout/HalfCircleOrganizationChart"/>
    <dgm:cxn modelId="{99699C28-1070-4389-A203-B3B364476697}" type="presParOf" srcId="{526DE1FD-735A-40B6-80C4-23768068F7D8}" destId="{A8133187-1396-4D82-89CF-A069516191D0}" srcOrd="3" destOrd="0" presId="urn:microsoft.com/office/officeart/2008/layout/HalfCircleOrganizationChart"/>
    <dgm:cxn modelId="{0E6EC36B-C61F-4FF6-86E5-118BB86F05B2}" type="presParOf" srcId="{A8133187-1396-4D82-89CF-A069516191D0}" destId="{E443AF67-5036-4DD6-BE12-A83F750A70B6}" srcOrd="0" destOrd="0" presId="urn:microsoft.com/office/officeart/2008/layout/HalfCircleOrganizationChart"/>
    <dgm:cxn modelId="{9571F824-719A-4AC9-9945-D306F576EEC6}" type="presParOf" srcId="{E443AF67-5036-4DD6-BE12-A83F750A70B6}" destId="{5C61FB7D-C988-4988-82FB-D693A18F25CC}" srcOrd="0" destOrd="0" presId="urn:microsoft.com/office/officeart/2008/layout/HalfCircleOrganizationChart"/>
    <dgm:cxn modelId="{A281BCF9-5F49-43A9-BF25-256399F0E101}" type="presParOf" srcId="{E443AF67-5036-4DD6-BE12-A83F750A70B6}" destId="{163547E8-AF5E-4EF3-808A-ADF079686EAB}" srcOrd="1" destOrd="0" presId="urn:microsoft.com/office/officeart/2008/layout/HalfCircleOrganizationChart"/>
    <dgm:cxn modelId="{BC412AA9-C4A0-4775-A929-664BF40143E4}" type="presParOf" srcId="{E443AF67-5036-4DD6-BE12-A83F750A70B6}" destId="{A110E419-5D7A-4254-AB55-ED96B0E30154}" srcOrd="2" destOrd="0" presId="urn:microsoft.com/office/officeart/2008/layout/HalfCircleOrganizationChart"/>
    <dgm:cxn modelId="{F9DE11EF-6294-4465-933E-364A5AAD5E1A}" type="presParOf" srcId="{E443AF67-5036-4DD6-BE12-A83F750A70B6}" destId="{53C44C37-9B19-4944-8FFC-35D9A3AC54F5}" srcOrd="3" destOrd="0" presId="urn:microsoft.com/office/officeart/2008/layout/HalfCircleOrganizationChart"/>
    <dgm:cxn modelId="{E7586780-F88D-4532-BB2B-16B275691E03}" type="presParOf" srcId="{A8133187-1396-4D82-89CF-A069516191D0}" destId="{F59FCDC1-BE8F-4ED6-BFCD-C6FE53B1DE91}" srcOrd="1" destOrd="0" presId="urn:microsoft.com/office/officeart/2008/layout/HalfCircleOrganizationChart"/>
    <dgm:cxn modelId="{2132A645-1F34-4F6E-A82F-7F2B2636C39B}" type="presParOf" srcId="{A8133187-1396-4D82-89CF-A069516191D0}" destId="{778F872D-971F-44E9-8EE2-2291E8F950C9}" srcOrd="2" destOrd="0" presId="urn:microsoft.com/office/officeart/2008/layout/HalfCircleOrganizationChart"/>
    <dgm:cxn modelId="{D23B3B8C-F7F6-408F-A9A1-FA323AD60355}" type="presParOf" srcId="{3618B4EA-5713-4F27-A3BA-C2AEE478204F}" destId="{6D585C61-FA88-41BC-AA22-1DC4EF86C143}"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60AE72-B6B4-455E-922E-9AFC0754056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it-IT"/>
        </a:p>
      </dgm:t>
    </dgm:pt>
    <dgm:pt modelId="{D22A3A0C-E4CF-4B18-8DD2-5F2D292466DC}">
      <dgm:prSet phldrT="[Testo]" custT="1"/>
      <dgm:spPr/>
      <dgm:t>
        <a:bodyPr/>
        <a:lstStyle/>
        <a:p>
          <a:r>
            <a:rPr lang="it-IT" sz="2800" dirty="0">
              <a:latin typeface="Calibri" panose="020F0502020204030204" pitchFamily="34" charset="0"/>
            </a:rPr>
            <a:t>Quando si applica il nuovo regolamento europeo?</a:t>
          </a:r>
          <a:endParaRPr lang="it-IT" sz="2800" dirty="0"/>
        </a:p>
      </dgm:t>
    </dgm:pt>
    <dgm:pt modelId="{8FCE87B4-1321-4DCC-9780-E4A0DB11379C}" type="parTrans" cxnId="{1A3C4494-B17F-4EBA-ABD5-185E56523C47}">
      <dgm:prSet/>
      <dgm:spPr/>
      <dgm:t>
        <a:bodyPr/>
        <a:lstStyle/>
        <a:p>
          <a:endParaRPr lang="it-IT"/>
        </a:p>
      </dgm:t>
    </dgm:pt>
    <dgm:pt modelId="{69317E9C-4EC7-443F-B378-8E47272C5E6D}" type="sibTrans" cxnId="{1A3C4494-B17F-4EBA-ABD5-185E56523C47}">
      <dgm:prSet/>
      <dgm:spPr/>
      <dgm:t>
        <a:bodyPr/>
        <a:lstStyle/>
        <a:p>
          <a:endParaRPr lang="it-IT"/>
        </a:p>
      </dgm:t>
    </dgm:pt>
    <dgm:pt modelId="{BD08395C-D1FD-46A9-A628-1E8F62C0CD85}">
      <dgm:prSet phldrT="[Testo]" custT="1"/>
      <dgm:spPr/>
      <dgm:t>
        <a:bodyPr/>
        <a:lstStyle/>
        <a:p>
          <a:r>
            <a:rPr lang="it-IT" sz="1800" dirty="0">
              <a:latin typeface="Calibri" panose="020F0502020204030204" pitchFamily="34" charset="0"/>
            </a:rPr>
            <a:t>Quando il trattamento di dati personali è interamente o parzialmente automatizzato</a:t>
          </a:r>
          <a:endParaRPr lang="it-IT" sz="1800" dirty="0"/>
        </a:p>
      </dgm:t>
    </dgm:pt>
    <dgm:pt modelId="{1AE24FFB-67F0-484A-B93E-382AD7DC1756}" type="parTrans" cxnId="{010D8F8F-B126-43E3-AB1B-4ADD4ACFA889}">
      <dgm:prSet/>
      <dgm:spPr/>
      <dgm:t>
        <a:bodyPr/>
        <a:lstStyle/>
        <a:p>
          <a:endParaRPr lang="it-IT"/>
        </a:p>
      </dgm:t>
    </dgm:pt>
    <dgm:pt modelId="{702DB25F-FB9D-47AF-B27F-A48D3F00183F}" type="sibTrans" cxnId="{010D8F8F-B126-43E3-AB1B-4ADD4ACFA889}">
      <dgm:prSet/>
      <dgm:spPr/>
      <dgm:t>
        <a:bodyPr/>
        <a:lstStyle/>
        <a:p>
          <a:endParaRPr lang="it-IT"/>
        </a:p>
      </dgm:t>
    </dgm:pt>
    <dgm:pt modelId="{12C11D7B-9D73-4B05-96D5-160CAB0F5E4E}">
      <dgm:prSet phldrT="[Testo]" custT="1"/>
      <dgm:spPr/>
      <dgm:t>
        <a:bodyPr/>
        <a:lstStyle/>
        <a:p>
          <a:r>
            <a:rPr lang="it-IT" sz="1800" dirty="0">
              <a:latin typeface="Calibri" panose="020F0502020204030204" pitchFamily="34" charset="0"/>
            </a:rPr>
            <a:t>Quando il trattamento non è automatizzato ma i dati personali sono contenuti in un archivio o destinati a figurarvi</a:t>
          </a:r>
          <a:endParaRPr lang="it-IT" sz="1800" dirty="0"/>
        </a:p>
      </dgm:t>
    </dgm:pt>
    <dgm:pt modelId="{05E1A135-1527-4E81-A849-6270D36FC2A7}" type="parTrans" cxnId="{9EEC690B-3EF1-4ADF-AAD2-F9CD2FA0E4F8}">
      <dgm:prSet/>
      <dgm:spPr/>
      <dgm:t>
        <a:bodyPr/>
        <a:lstStyle/>
        <a:p>
          <a:endParaRPr lang="it-IT"/>
        </a:p>
      </dgm:t>
    </dgm:pt>
    <dgm:pt modelId="{D066F866-BE03-4BDA-809F-EB708984D914}" type="sibTrans" cxnId="{9EEC690B-3EF1-4ADF-AAD2-F9CD2FA0E4F8}">
      <dgm:prSet/>
      <dgm:spPr/>
      <dgm:t>
        <a:bodyPr/>
        <a:lstStyle/>
        <a:p>
          <a:endParaRPr lang="it-IT"/>
        </a:p>
      </dgm:t>
    </dgm:pt>
    <dgm:pt modelId="{AE9ADC2D-FB58-4D43-8076-1CA335575DE3}" type="pres">
      <dgm:prSet presAssocID="{8A60AE72-B6B4-455E-922E-9AFC07540568}" presName="Name0" presStyleCnt="0">
        <dgm:presLayoutVars>
          <dgm:orgChart val="1"/>
          <dgm:chPref val="1"/>
          <dgm:dir/>
          <dgm:animOne val="branch"/>
          <dgm:animLvl val="lvl"/>
          <dgm:resizeHandles/>
        </dgm:presLayoutVars>
      </dgm:prSet>
      <dgm:spPr/>
      <dgm:t>
        <a:bodyPr/>
        <a:lstStyle/>
        <a:p>
          <a:endParaRPr lang="it-IT"/>
        </a:p>
      </dgm:t>
    </dgm:pt>
    <dgm:pt modelId="{3618B4EA-5713-4F27-A3BA-C2AEE478204F}" type="pres">
      <dgm:prSet presAssocID="{D22A3A0C-E4CF-4B18-8DD2-5F2D292466DC}" presName="hierRoot1" presStyleCnt="0">
        <dgm:presLayoutVars>
          <dgm:hierBranch val="init"/>
        </dgm:presLayoutVars>
      </dgm:prSet>
      <dgm:spPr/>
    </dgm:pt>
    <dgm:pt modelId="{F79F265E-AC93-4FD1-B97F-BD09E82E00E4}" type="pres">
      <dgm:prSet presAssocID="{D22A3A0C-E4CF-4B18-8DD2-5F2D292466DC}" presName="rootComposite1" presStyleCnt="0"/>
      <dgm:spPr/>
    </dgm:pt>
    <dgm:pt modelId="{1526E6D2-A4E2-4D41-B6FA-D806E1E1C8B6}" type="pres">
      <dgm:prSet presAssocID="{D22A3A0C-E4CF-4B18-8DD2-5F2D292466DC}" presName="rootText1" presStyleLbl="alignAcc1" presStyleIdx="0" presStyleCnt="0" custScaleX="268998">
        <dgm:presLayoutVars>
          <dgm:chPref val="3"/>
        </dgm:presLayoutVars>
      </dgm:prSet>
      <dgm:spPr/>
      <dgm:t>
        <a:bodyPr/>
        <a:lstStyle/>
        <a:p>
          <a:endParaRPr lang="it-IT"/>
        </a:p>
      </dgm:t>
    </dgm:pt>
    <dgm:pt modelId="{42F45AA4-1C13-42FA-B409-CCD4875F9B69}" type="pres">
      <dgm:prSet presAssocID="{D22A3A0C-E4CF-4B18-8DD2-5F2D292466DC}" presName="topArc1" presStyleLbl="parChTrans1D1" presStyleIdx="0" presStyleCnt="6"/>
      <dgm:spPr/>
    </dgm:pt>
    <dgm:pt modelId="{AD106CDA-4751-4459-BFC4-B2D731237929}" type="pres">
      <dgm:prSet presAssocID="{D22A3A0C-E4CF-4B18-8DD2-5F2D292466DC}" presName="bottomArc1" presStyleLbl="parChTrans1D1" presStyleIdx="1" presStyleCnt="6"/>
      <dgm:spPr/>
    </dgm:pt>
    <dgm:pt modelId="{AD5D30DF-F760-4896-98DE-9C4C73B552F5}" type="pres">
      <dgm:prSet presAssocID="{D22A3A0C-E4CF-4B18-8DD2-5F2D292466DC}" presName="topConnNode1" presStyleLbl="node1" presStyleIdx="0" presStyleCnt="0"/>
      <dgm:spPr/>
      <dgm:t>
        <a:bodyPr/>
        <a:lstStyle/>
        <a:p>
          <a:endParaRPr lang="it-IT"/>
        </a:p>
      </dgm:t>
    </dgm:pt>
    <dgm:pt modelId="{526DE1FD-735A-40B6-80C4-23768068F7D8}" type="pres">
      <dgm:prSet presAssocID="{D22A3A0C-E4CF-4B18-8DD2-5F2D292466DC}" presName="hierChild2" presStyleCnt="0"/>
      <dgm:spPr/>
    </dgm:pt>
    <dgm:pt modelId="{CB48FDE0-4EB9-4010-8CB0-DCCF20579B40}" type="pres">
      <dgm:prSet presAssocID="{1AE24FFB-67F0-484A-B93E-382AD7DC1756}" presName="Name28" presStyleLbl="parChTrans1D2" presStyleIdx="0" presStyleCnt="2"/>
      <dgm:spPr/>
      <dgm:t>
        <a:bodyPr/>
        <a:lstStyle/>
        <a:p>
          <a:endParaRPr lang="it-IT"/>
        </a:p>
      </dgm:t>
    </dgm:pt>
    <dgm:pt modelId="{97DBDB12-7033-4684-A52D-F60D7C7F40FA}" type="pres">
      <dgm:prSet presAssocID="{BD08395C-D1FD-46A9-A628-1E8F62C0CD85}" presName="hierRoot2" presStyleCnt="0">
        <dgm:presLayoutVars>
          <dgm:hierBranch val="init"/>
        </dgm:presLayoutVars>
      </dgm:prSet>
      <dgm:spPr/>
    </dgm:pt>
    <dgm:pt modelId="{F4155592-8C57-4D12-BE6E-F2C767BE9D5F}" type="pres">
      <dgm:prSet presAssocID="{BD08395C-D1FD-46A9-A628-1E8F62C0CD85}" presName="rootComposite2" presStyleCnt="0"/>
      <dgm:spPr/>
    </dgm:pt>
    <dgm:pt modelId="{8B361CE5-126A-4A0F-82B8-7A324F29833D}" type="pres">
      <dgm:prSet presAssocID="{BD08395C-D1FD-46A9-A628-1E8F62C0CD85}" presName="rootText2" presStyleLbl="alignAcc1" presStyleIdx="0" presStyleCnt="0" custScaleX="121190" custScaleY="155935">
        <dgm:presLayoutVars>
          <dgm:chPref val="3"/>
        </dgm:presLayoutVars>
      </dgm:prSet>
      <dgm:spPr/>
      <dgm:t>
        <a:bodyPr/>
        <a:lstStyle/>
        <a:p>
          <a:endParaRPr lang="it-IT"/>
        </a:p>
      </dgm:t>
    </dgm:pt>
    <dgm:pt modelId="{8FD02C23-E315-4286-AB13-B05108C4F9DF}" type="pres">
      <dgm:prSet presAssocID="{BD08395C-D1FD-46A9-A628-1E8F62C0CD85}" presName="topArc2" presStyleLbl="parChTrans1D1" presStyleIdx="2" presStyleCnt="6"/>
      <dgm:spPr/>
    </dgm:pt>
    <dgm:pt modelId="{8C4127E2-799D-48C1-9EE3-E6434D3E822C}" type="pres">
      <dgm:prSet presAssocID="{BD08395C-D1FD-46A9-A628-1E8F62C0CD85}" presName="bottomArc2" presStyleLbl="parChTrans1D1" presStyleIdx="3" presStyleCnt="6"/>
      <dgm:spPr/>
    </dgm:pt>
    <dgm:pt modelId="{FB1058FA-7A31-4F72-B367-B95C486E3637}" type="pres">
      <dgm:prSet presAssocID="{BD08395C-D1FD-46A9-A628-1E8F62C0CD85}" presName="topConnNode2" presStyleLbl="node2" presStyleIdx="0" presStyleCnt="0"/>
      <dgm:spPr/>
      <dgm:t>
        <a:bodyPr/>
        <a:lstStyle/>
        <a:p>
          <a:endParaRPr lang="it-IT"/>
        </a:p>
      </dgm:t>
    </dgm:pt>
    <dgm:pt modelId="{C21C9627-322F-4993-B7D9-2900C6691A0E}" type="pres">
      <dgm:prSet presAssocID="{BD08395C-D1FD-46A9-A628-1E8F62C0CD85}" presName="hierChild4" presStyleCnt="0"/>
      <dgm:spPr/>
    </dgm:pt>
    <dgm:pt modelId="{8F750D32-B9BC-4CAC-98F2-748951406266}" type="pres">
      <dgm:prSet presAssocID="{BD08395C-D1FD-46A9-A628-1E8F62C0CD85}" presName="hierChild5" presStyleCnt="0"/>
      <dgm:spPr/>
    </dgm:pt>
    <dgm:pt modelId="{DC634F10-D9BB-4D32-A50A-25392157D77E}" type="pres">
      <dgm:prSet presAssocID="{05E1A135-1527-4E81-A849-6270D36FC2A7}" presName="Name28" presStyleLbl="parChTrans1D2" presStyleIdx="1" presStyleCnt="2"/>
      <dgm:spPr/>
      <dgm:t>
        <a:bodyPr/>
        <a:lstStyle/>
        <a:p>
          <a:endParaRPr lang="it-IT"/>
        </a:p>
      </dgm:t>
    </dgm:pt>
    <dgm:pt modelId="{A8133187-1396-4D82-89CF-A069516191D0}" type="pres">
      <dgm:prSet presAssocID="{12C11D7B-9D73-4B05-96D5-160CAB0F5E4E}" presName="hierRoot2" presStyleCnt="0">
        <dgm:presLayoutVars>
          <dgm:hierBranch val="init"/>
        </dgm:presLayoutVars>
      </dgm:prSet>
      <dgm:spPr/>
    </dgm:pt>
    <dgm:pt modelId="{E443AF67-5036-4DD6-BE12-A83F750A70B6}" type="pres">
      <dgm:prSet presAssocID="{12C11D7B-9D73-4B05-96D5-160CAB0F5E4E}" presName="rootComposite2" presStyleCnt="0"/>
      <dgm:spPr/>
    </dgm:pt>
    <dgm:pt modelId="{5C61FB7D-C988-4988-82FB-D693A18F25CC}" type="pres">
      <dgm:prSet presAssocID="{12C11D7B-9D73-4B05-96D5-160CAB0F5E4E}" presName="rootText2" presStyleLbl="alignAcc1" presStyleIdx="0" presStyleCnt="0" custScaleX="121478" custScaleY="169911">
        <dgm:presLayoutVars>
          <dgm:chPref val="3"/>
        </dgm:presLayoutVars>
      </dgm:prSet>
      <dgm:spPr/>
      <dgm:t>
        <a:bodyPr/>
        <a:lstStyle/>
        <a:p>
          <a:endParaRPr lang="it-IT"/>
        </a:p>
      </dgm:t>
    </dgm:pt>
    <dgm:pt modelId="{163547E8-AF5E-4EF3-808A-ADF079686EAB}" type="pres">
      <dgm:prSet presAssocID="{12C11D7B-9D73-4B05-96D5-160CAB0F5E4E}" presName="topArc2" presStyleLbl="parChTrans1D1" presStyleIdx="4" presStyleCnt="6"/>
      <dgm:spPr/>
    </dgm:pt>
    <dgm:pt modelId="{A110E419-5D7A-4254-AB55-ED96B0E30154}" type="pres">
      <dgm:prSet presAssocID="{12C11D7B-9D73-4B05-96D5-160CAB0F5E4E}" presName="bottomArc2" presStyleLbl="parChTrans1D1" presStyleIdx="5" presStyleCnt="6"/>
      <dgm:spPr/>
    </dgm:pt>
    <dgm:pt modelId="{53C44C37-9B19-4944-8FFC-35D9A3AC54F5}" type="pres">
      <dgm:prSet presAssocID="{12C11D7B-9D73-4B05-96D5-160CAB0F5E4E}" presName="topConnNode2" presStyleLbl="node2" presStyleIdx="0" presStyleCnt="0"/>
      <dgm:spPr/>
      <dgm:t>
        <a:bodyPr/>
        <a:lstStyle/>
        <a:p>
          <a:endParaRPr lang="it-IT"/>
        </a:p>
      </dgm:t>
    </dgm:pt>
    <dgm:pt modelId="{F59FCDC1-BE8F-4ED6-BFCD-C6FE53B1DE91}" type="pres">
      <dgm:prSet presAssocID="{12C11D7B-9D73-4B05-96D5-160CAB0F5E4E}" presName="hierChild4" presStyleCnt="0"/>
      <dgm:spPr/>
    </dgm:pt>
    <dgm:pt modelId="{778F872D-971F-44E9-8EE2-2291E8F950C9}" type="pres">
      <dgm:prSet presAssocID="{12C11D7B-9D73-4B05-96D5-160CAB0F5E4E}" presName="hierChild5" presStyleCnt="0"/>
      <dgm:spPr/>
    </dgm:pt>
    <dgm:pt modelId="{6D585C61-FA88-41BC-AA22-1DC4EF86C143}" type="pres">
      <dgm:prSet presAssocID="{D22A3A0C-E4CF-4B18-8DD2-5F2D292466DC}" presName="hierChild3" presStyleCnt="0"/>
      <dgm:spPr/>
    </dgm:pt>
  </dgm:ptLst>
  <dgm:cxnLst>
    <dgm:cxn modelId="{F42DCE03-6D8F-40AD-943B-80462D99FE7D}" type="presOf" srcId="{8A60AE72-B6B4-455E-922E-9AFC07540568}" destId="{AE9ADC2D-FB58-4D43-8076-1CA335575DE3}" srcOrd="0" destOrd="0" presId="urn:microsoft.com/office/officeart/2008/layout/HalfCircleOrganizationChart"/>
    <dgm:cxn modelId="{1A3C4494-B17F-4EBA-ABD5-185E56523C47}" srcId="{8A60AE72-B6B4-455E-922E-9AFC07540568}" destId="{D22A3A0C-E4CF-4B18-8DD2-5F2D292466DC}" srcOrd="0" destOrd="0" parTransId="{8FCE87B4-1321-4DCC-9780-E4A0DB11379C}" sibTransId="{69317E9C-4EC7-443F-B378-8E47272C5E6D}"/>
    <dgm:cxn modelId="{787D1D6B-6C2C-4FE5-AD39-FFA77D38A1DD}" type="presOf" srcId="{05E1A135-1527-4E81-A849-6270D36FC2A7}" destId="{DC634F10-D9BB-4D32-A50A-25392157D77E}" srcOrd="0" destOrd="0" presId="urn:microsoft.com/office/officeart/2008/layout/HalfCircleOrganizationChart"/>
    <dgm:cxn modelId="{23E64E83-E017-4508-9866-C558007024AB}" type="presOf" srcId="{BD08395C-D1FD-46A9-A628-1E8F62C0CD85}" destId="{8B361CE5-126A-4A0F-82B8-7A324F29833D}" srcOrd="0" destOrd="0" presId="urn:microsoft.com/office/officeart/2008/layout/HalfCircleOrganizationChart"/>
    <dgm:cxn modelId="{19F0275D-FC68-48F6-BF70-BED9518A660A}" type="presOf" srcId="{12C11D7B-9D73-4B05-96D5-160CAB0F5E4E}" destId="{5C61FB7D-C988-4988-82FB-D693A18F25CC}" srcOrd="0" destOrd="0" presId="urn:microsoft.com/office/officeart/2008/layout/HalfCircleOrganizationChart"/>
    <dgm:cxn modelId="{DCC62480-7466-4E67-89AA-C834169E188E}" type="presOf" srcId="{1AE24FFB-67F0-484A-B93E-382AD7DC1756}" destId="{CB48FDE0-4EB9-4010-8CB0-DCCF20579B40}" srcOrd="0" destOrd="0" presId="urn:microsoft.com/office/officeart/2008/layout/HalfCircleOrganizationChart"/>
    <dgm:cxn modelId="{0972EA3D-54E2-48A7-A6C7-841DE25CF489}" type="presOf" srcId="{D22A3A0C-E4CF-4B18-8DD2-5F2D292466DC}" destId="{AD5D30DF-F760-4896-98DE-9C4C73B552F5}" srcOrd="1" destOrd="0" presId="urn:microsoft.com/office/officeart/2008/layout/HalfCircleOrganizationChart"/>
    <dgm:cxn modelId="{9EEC690B-3EF1-4ADF-AAD2-F9CD2FA0E4F8}" srcId="{D22A3A0C-E4CF-4B18-8DD2-5F2D292466DC}" destId="{12C11D7B-9D73-4B05-96D5-160CAB0F5E4E}" srcOrd="1" destOrd="0" parTransId="{05E1A135-1527-4E81-A849-6270D36FC2A7}" sibTransId="{D066F866-BE03-4BDA-809F-EB708984D914}"/>
    <dgm:cxn modelId="{EF80D00D-4B61-4342-ABC4-7C6693E42F4D}" type="presOf" srcId="{D22A3A0C-E4CF-4B18-8DD2-5F2D292466DC}" destId="{1526E6D2-A4E2-4D41-B6FA-D806E1E1C8B6}" srcOrd="0" destOrd="0" presId="urn:microsoft.com/office/officeart/2008/layout/HalfCircleOrganizationChart"/>
    <dgm:cxn modelId="{7E07B8E4-5F61-4A89-8A77-64E6DEAA9272}" type="presOf" srcId="{12C11D7B-9D73-4B05-96D5-160CAB0F5E4E}" destId="{53C44C37-9B19-4944-8FFC-35D9A3AC54F5}" srcOrd="1" destOrd="0" presId="urn:microsoft.com/office/officeart/2008/layout/HalfCircleOrganizationChart"/>
    <dgm:cxn modelId="{7E4B4667-A1BB-4E34-A92B-C3C56CA33379}" type="presOf" srcId="{BD08395C-D1FD-46A9-A628-1E8F62C0CD85}" destId="{FB1058FA-7A31-4F72-B367-B95C486E3637}" srcOrd="1" destOrd="0" presId="urn:microsoft.com/office/officeart/2008/layout/HalfCircleOrganizationChart"/>
    <dgm:cxn modelId="{010D8F8F-B126-43E3-AB1B-4ADD4ACFA889}" srcId="{D22A3A0C-E4CF-4B18-8DD2-5F2D292466DC}" destId="{BD08395C-D1FD-46A9-A628-1E8F62C0CD85}" srcOrd="0" destOrd="0" parTransId="{1AE24FFB-67F0-484A-B93E-382AD7DC1756}" sibTransId="{702DB25F-FB9D-47AF-B27F-A48D3F00183F}"/>
    <dgm:cxn modelId="{CBF3BA0C-4EEE-4FBD-B326-67A9F2C8CD1B}" type="presParOf" srcId="{AE9ADC2D-FB58-4D43-8076-1CA335575DE3}" destId="{3618B4EA-5713-4F27-A3BA-C2AEE478204F}" srcOrd="0" destOrd="0" presId="urn:microsoft.com/office/officeart/2008/layout/HalfCircleOrganizationChart"/>
    <dgm:cxn modelId="{123B99C2-8546-49A2-879A-28DB93DB964C}" type="presParOf" srcId="{3618B4EA-5713-4F27-A3BA-C2AEE478204F}" destId="{F79F265E-AC93-4FD1-B97F-BD09E82E00E4}" srcOrd="0" destOrd="0" presId="urn:microsoft.com/office/officeart/2008/layout/HalfCircleOrganizationChart"/>
    <dgm:cxn modelId="{031E2857-E7D5-4262-8724-00BFD5CE8C7F}" type="presParOf" srcId="{F79F265E-AC93-4FD1-B97F-BD09E82E00E4}" destId="{1526E6D2-A4E2-4D41-B6FA-D806E1E1C8B6}" srcOrd="0" destOrd="0" presId="urn:microsoft.com/office/officeart/2008/layout/HalfCircleOrganizationChart"/>
    <dgm:cxn modelId="{7362E4B5-117B-419D-8707-516BE5C6462C}" type="presParOf" srcId="{F79F265E-AC93-4FD1-B97F-BD09E82E00E4}" destId="{42F45AA4-1C13-42FA-B409-CCD4875F9B69}" srcOrd="1" destOrd="0" presId="urn:microsoft.com/office/officeart/2008/layout/HalfCircleOrganizationChart"/>
    <dgm:cxn modelId="{A7E2183D-E1DA-4A39-9D03-0509E2897EB8}" type="presParOf" srcId="{F79F265E-AC93-4FD1-B97F-BD09E82E00E4}" destId="{AD106CDA-4751-4459-BFC4-B2D731237929}" srcOrd="2" destOrd="0" presId="urn:microsoft.com/office/officeart/2008/layout/HalfCircleOrganizationChart"/>
    <dgm:cxn modelId="{FF6EF68F-41A1-4640-9A76-749954BA7BB4}" type="presParOf" srcId="{F79F265E-AC93-4FD1-B97F-BD09E82E00E4}" destId="{AD5D30DF-F760-4896-98DE-9C4C73B552F5}" srcOrd="3" destOrd="0" presId="urn:microsoft.com/office/officeart/2008/layout/HalfCircleOrganizationChart"/>
    <dgm:cxn modelId="{A0F44420-A78C-44F6-BC3E-67AB52F132E1}" type="presParOf" srcId="{3618B4EA-5713-4F27-A3BA-C2AEE478204F}" destId="{526DE1FD-735A-40B6-80C4-23768068F7D8}" srcOrd="1" destOrd="0" presId="urn:microsoft.com/office/officeart/2008/layout/HalfCircleOrganizationChart"/>
    <dgm:cxn modelId="{8744674B-C6F2-41BC-88F2-6B2B8210BA43}" type="presParOf" srcId="{526DE1FD-735A-40B6-80C4-23768068F7D8}" destId="{CB48FDE0-4EB9-4010-8CB0-DCCF20579B40}" srcOrd="0" destOrd="0" presId="urn:microsoft.com/office/officeart/2008/layout/HalfCircleOrganizationChart"/>
    <dgm:cxn modelId="{1A6F94B2-3A3D-4AC0-8FB7-2F707BAF7D37}" type="presParOf" srcId="{526DE1FD-735A-40B6-80C4-23768068F7D8}" destId="{97DBDB12-7033-4684-A52D-F60D7C7F40FA}" srcOrd="1" destOrd="0" presId="urn:microsoft.com/office/officeart/2008/layout/HalfCircleOrganizationChart"/>
    <dgm:cxn modelId="{445B7F6E-9623-4380-A1F0-C498861C6A68}" type="presParOf" srcId="{97DBDB12-7033-4684-A52D-F60D7C7F40FA}" destId="{F4155592-8C57-4D12-BE6E-F2C767BE9D5F}" srcOrd="0" destOrd="0" presId="urn:microsoft.com/office/officeart/2008/layout/HalfCircleOrganizationChart"/>
    <dgm:cxn modelId="{9B6442E5-11FB-4F09-9A0E-F3389207F3F5}" type="presParOf" srcId="{F4155592-8C57-4D12-BE6E-F2C767BE9D5F}" destId="{8B361CE5-126A-4A0F-82B8-7A324F29833D}" srcOrd="0" destOrd="0" presId="urn:microsoft.com/office/officeart/2008/layout/HalfCircleOrganizationChart"/>
    <dgm:cxn modelId="{F27F0662-2978-4D87-83F4-94F5C97F3C0F}" type="presParOf" srcId="{F4155592-8C57-4D12-BE6E-F2C767BE9D5F}" destId="{8FD02C23-E315-4286-AB13-B05108C4F9DF}" srcOrd="1" destOrd="0" presId="urn:microsoft.com/office/officeart/2008/layout/HalfCircleOrganizationChart"/>
    <dgm:cxn modelId="{E167F181-3EBE-48CA-8455-171B8F151ABA}" type="presParOf" srcId="{F4155592-8C57-4D12-BE6E-F2C767BE9D5F}" destId="{8C4127E2-799D-48C1-9EE3-E6434D3E822C}" srcOrd="2" destOrd="0" presId="urn:microsoft.com/office/officeart/2008/layout/HalfCircleOrganizationChart"/>
    <dgm:cxn modelId="{5506CCF6-B382-4BDE-8DB3-47C46E07DF8F}" type="presParOf" srcId="{F4155592-8C57-4D12-BE6E-F2C767BE9D5F}" destId="{FB1058FA-7A31-4F72-B367-B95C486E3637}" srcOrd="3" destOrd="0" presId="urn:microsoft.com/office/officeart/2008/layout/HalfCircleOrganizationChart"/>
    <dgm:cxn modelId="{BC478A50-2D8D-42D2-86B1-55E044E56EED}" type="presParOf" srcId="{97DBDB12-7033-4684-A52D-F60D7C7F40FA}" destId="{C21C9627-322F-4993-B7D9-2900C6691A0E}" srcOrd="1" destOrd="0" presId="urn:microsoft.com/office/officeart/2008/layout/HalfCircleOrganizationChart"/>
    <dgm:cxn modelId="{8E39C875-D2F9-4593-9708-7DEBC6EBDF3C}" type="presParOf" srcId="{97DBDB12-7033-4684-A52D-F60D7C7F40FA}" destId="{8F750D32-B9BC-4CAC-98F2-748951406266}" srcOrd="2" destOrd="0" presId="urn:microsoft.com/office/officeart/2008/layout/HalfCircleOrganizationChart"/>
    <dgm:cxn modelId="{8015DEB5-13D7-4108-9FBA-E71C528CD675}" type="presParOf" srcId="{526DE1FD-735A-40B6-80C4-23768068F7D8}" destId="{DC634F10-D9BB-4D32-A50A-25392157D77E}" srcOrd="2" destOrd="0" presId="urn:microsoft.com/office/officeart/2008/layout/HalfCircleOrganizationChart"/>
    <dgm:cxn modelId="{AA174257-26B1-4B13-A9BC-6364BBBB49BC}" type="presParOf" srcId="{526DE1FD-735A-40B6-80C4-23768068F7D8}" destId="{A8133187-1396-4D82-89CF-A069516191D0}" srcOrd="3" destOrd="0" presId="urn:microsoft.com/office/officeart/2008/layout/HalfCircleOrganizationChart"/>
    <dgm:cxn modelId="{86EBA5EB-5409-4D32-8C11-2C9BB0E4AB97}" type="presParOf" srcId="{A8133187-1396-4D82-89CF-A069516191D0}" destId="{E443AF67-5036-4DD6-BE12-A83F750A70B6}" srcOrd="0" destOrd="0" presId="urn:microsoft.com/office/officeart/2008/layout/HalfCircleOrganizationChart"/>
    <dgm:cxn modelId="{15EE2C8D-219C-4885-B0E9-34D47123917C}" type="presParOf" srcId="{E443AF67-5036-4DD6-BE12-A83F750A70B6}" destId="{5C61FB7D-C988-4988-82FB-D693A18F25CC}" srcOrd="0" destOrd="0" presId="urn:microsoft.com/office/officeart/2008/layout/HalfCircleOrganizationChart"/>
    <dgm:cxn modelId="{464D1148-07BF-47EF-8349-6B9E49258A04}" type="presParOf" srcId="{E443AF67-5036-4DD6-BE12-A83F750A70B6}" destId="{163547E8-AF5E-4EF3-808A-ADF079686EAB}" srcOrd="1" destOrd="0" presId="urn:microsoft.com/office/officeart/2008/layout/HalfCircleOrganizationChart"/>
    <dgm:cxn modelId="{B9869344-466D-486F-A9A1-17C81C368907}" type="presParOf" srcId="{E443AF67-5036-4DD6-BE12-A83F750A70B6}" destId="{A110E419-5D7A-4254-AB55-ED96B0E30154}" srcOrd="2" destOrd="0" presId="urn:microsoft.com/office/officeart/2008/layout/HalfCircleOrganizationChart"/>
    <dgm:cxn modelId="{B10B34AF-40F7-4B9D-B74E-E75E083CAE33}" type="presParOf" srcId="{E443AF67-5036-4DD6-BE12-A83F750A70B6}" destId="{53C44C37-9B19-4944-8FFC-35D9A3AC54F5}" srcOrd="3" destOrd="0" presId="urn:microsoft.com/office/officeart/2008/layout/HalfCircleOrganizationChart"/>
    <dgm:cxn modelId="{C7DAE5BC-9FB7-4351-8EFB-5008D4FC7FB4}" type="presParOf" srcId="{A8133187-1396-4D82-89CF-A069516191D0}" destId="{F59FCDC1-BE8F-4ED6-BFCD-C6FE53B1DE91}" srcOrd="1" destOrd="0" presId="urn:microsoft.com/office/officeart/2008/layout/HalfCircleOrganizationChart"/>
    <dgm:cxn modelId="{2CD7C099-B06D-4857-8A89-643E2C5CE1B1}" type="presParOf" srcId="{A8133187-1396-4D82-89CF-A069516191D0}" destId="{778F872D-971F-44E9-8EE2-2291E8F950C9}" srcOrd="2" destOrd="0" presId="urn:microsoft.com/office/officeart/2008/layout/HalfCircleOrganizationChart"/>
    <dgm:cxn modelId="{FAFD9248-DF88-43EA-9D7B-49A677AC6EF8}" type="presParOf" srcId="{3618B4EA-5713-4F27-A3BA-C2AEE478204F}" destId="{6D585C61-FA88-41BC-AA22-1DC4EF86C143}"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53C084-4809-4F04-940D-B16B928ACE0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it-IT"/>
        </a:p>
      </dgm:t>
    </dgm:pt>
    <dgm:pt modelId="{E1DB6457-0D05-4553-953C-4E2A593FE8DE}">
      <dgm:prSet phldrT="[Testo]" custT="1"/>
      <dgm:spPr/>
      <dgm:t>
        <a:bodyPr/>
        <a:lstStyle/>
        <a:p>
          <a:r>
            <a:rPr lang="it-IT" sz="2800" dirty="0">
              <a:latin typeface="Calibri" panose="020F0502020204030204" pitchFamily="34" charset="0"/>
            </a:rPr>
            <a:t>Quando non si applica il nuovo regolamento europeo?</a:t>
          </a:r>
          <a:endParaRPr lang="it-IT" sz="2800" dirty="0"/>
        </a:p>
      </dgm:t>
    </dgm:pt>
    <dgm:pt modelId="{9CB348ED-0B93-4386-9B95-6C9A4C6F7B37}" type="parTrans" cxnId="{90FA826F-824A-4630-9CE0-9456339426F5}">
      <dgm:prSet/>
      <dgm:spPr/>
      <dgm:t>
        <a:bodyPr/>
        <a:lstStyle/>
        <a:p>
          <a:endParaRPr lang="it-IT"/>
        </a:p>
      </dgm:t>
    </dgm:pt>
    <dgm:pt modelId="{FEE611BD-6069-415B-A566-9BDC37715C66}" type="sibTrans" cxnId="{90FA826F-824A-4630-9CE0-9456339426F5}">
      <dgm:prSet/>
      <dgm:spPr/>
      <dgm:t>
        <a:bodyPr/>
        <a:lstStyle/>
        <a:p>
          <a:endParaRPr lang="it-IT"/>
        </a:p>
      </dgm:t>
    </dgm:pt>
    <dgm:pt modelId="{DE9C7E69-D041-42FF-9404-77DE31E2E02A}">
      <dgm:prSet phldrT="[Testo]" custT="1"/>
      <dgm:spPr/>
      <dgm:t>
        <a:bodyPr/>
        <a:lstStyle/>
        <a:p>
          <a:r>
            <a:rPr lang="it-IT" sz="1600" b="0" dirty="0"/>
            <a:t>attività a carattere esclusivamente personale o domestico</a:t>
          </a:r>
        </a:p>
      </dgm:t>
    </dgm:pt>
    <dgm:pt modelId="{D550FB46-7400-4A68-AE69-F3B4CA97E146}" type="parTrans" cxnId="{6B54C5D6-CF63-4A45-9AFD-11356AF8E230}">
      <dgm:prSet/>
      <dgm:spPr/>
      <dgm:t>
        <a:bodyPr/>
        <a:lstStyle/>
        <a:p>
          <a:endParaRPr lang="it-IT"/>
        </a:p>
      </dgm:t>
    </dgm:pt>
    <dgm:pt modelId="{0BEC5127-BC56-450E-949A-99230D2191B7}" type="sibTrans" cxnId="{6B54C5D6-CF63-4A45-9AFD-11356AF8E230}">
      <dgm:prSet/>
      <dgm:spPr/>
      <dgm:t>
        <a:bodyPr/>
        <a:lstStyle/>
        <a:p>
          <a:endParaRPr lang="it-IT"/>
        </a:p>
      </dgm:t>
    </dgm:pt>
    <dgm:pt modelId="{4F43F5FC-99C2-4AB3-AF06-98A06D486F3B}">
      <dgm:prSet phldrT="[Testo]" custT="1"/>
      <dgm:spPr/>
      <dgm:t>
        <a:bodyPr/>
        <a:lstStyle/>
        <a:p>
          <a:r>
            <a:rPr lang="it-IT" sz="1600" b="0" dirty="0"/>
            <a:t>trattamento di dati interamente manuale in un contesto non strutturato</a:t>
          </a:r>
        </a:p>
      </dgm:t>
    </dgm:pt>
    <dgm:pt modelId="{376EA4EB-57F2-46F4-AF1C-A73B9E116E3F}" type="parTrans" cxnId="{6312D0AB-AC87-4660-8C9F-CB7E8BB31032}">
      <dgm:prSet/>
      <dgm:spPr/>
      <dgm:t>
        <a:bodyPr/>
        <a:lstStyle/>
        <a:p>
          <a:endParaRPr lang="it-IT"/>
        </a:p>
      </dgm:t>
    </dgm:pt>
    <dgm:pt modelId="{817ECF28-36C9-4397-AF56-63865AF17E2B}" type="sibTrans" cxnId="{6312D0AB-AC87-4660-8C9F-CB7E8BB31032}">
      <dgm:prSet/>
      <dgm:spPr/>
      <dgm:t>
        <a:bodyPr/>
        <a:lstStyle/>
        <a:p>
          <a:endParaRPr lang="it-IT"/>
        </a:p>
      </dgm:t>
    </dgm:pt>
    <dgm:pt modelId="{DA32C1C2-6912-4533-92A5-9E7F9C654C96}">
      <dgm:prSet phldrT="[Testo]" custT="1"/>
      <dgm:spPr/>
      <dgm:t>
        <a:bodyPr/>
        <a:lstStyle/>
        <a:p>
          <a:r>
            <a:rPr lang="it-IT" sz="1600" b="0" dirty="0"/>
            <a:t>Il trattamento riguarda informazioni che non sono, o non sono più, dati personali: persone decedute o dati anonimi o anonimizzati.</a:t>
          </a:r>
        </a:p>
      </dgm:t>
    </dgm:pt>
    <dgm:pt modelId="{E087B239-A229-438B-A376-70DA7EFECDDB}" type="parTrans" cxnId="{4DB4518E-CBFB-46BA-9966-47E1F6157EA6}">
      <dgm:prSet/>
      <dgm:spPr/>
      <dgm:t>
        <a:bodyPr/>
        <a:lstStyle/>
        <a:p>
          <a:endParaRPr lang="it-IT"/>
        </a:p>
      </dgm:t>
    </dgm:pt>
    <dgm:pt modelId="{6083A299-128C-4A32-8A9E-360E3BFF698F}" type="sibTrans" cxnId="{4DB4518E-CBFB-46BA-9966-47E1F6157EA6}">
      <dgm:prSet/>
      <dgm:spPr/>
      <dgm:t>
        <a:bodyPr/>
        <a:lstStyle/>
        <a:p>
          <a:endParaRPr lang="it-IT"/>
        </a:p>
      </dgm:t>
    </dgm:pt>
    <dgm:pt modelId="{1507C641-D1B4-4FE1-9F74-A68FD3AED767}" type="pres">
      <dgm:prSet presAssocID="{F953C084-4809-4F04-940D-B16B928ACE08}" presName="Name0" presStyleCnt="0">
        <dgm:presLayoutVars>
          <dgm:orgChart val="1"/>
          <dgm:chPref val="1"/>
          <dgm:dir/>
          <dgm:animOne val="branch"/>
          <dgm:animLvl val="lvl"/>
          <dgm:resizeHandles/>
        </dgm:presLayoutVars>
      </dgm:prSet>
      <dgm:spPr/>
      <dgm:t>
        <a:bodyPr/>
        <a:lstStyle/>
        <a:p>
          <a:endParaRPr lang="it-IT"/>
        </a:p>
      </dgm:t>
    </dgm:pt>
    <dgm:pt modelId="{5F7425CB-3448-4253-9646-85C7D1EB8AFD}" type="pres">
      <dgm:prSet presAssocID="{E1DB6457-0D05-4553-953C-4E2A593FE8DE}" presName="hierRoot1" presStyleCnt="0">
        <dgm:presLayoutVars>
          <dgm:hierBranch val="init"/>
        </dgm:presLayoutVars>
      </dgm:prSet>
      <dgm:spPr/>
    </dgm:pt>
    <dgm:pt modelId="{2A6ACE4A-D582-4D0F-8707-5386E549A6B3}" type="pres">
      <dgm:prSet presAssocID="{E1DB6457-0D05-4553-953C-4E2A593FE8DE}" presName="rootComposite1" presStyleCnt="0"/>
      <dgm:spPr/>
    </dgm:pt>
    <dgm:pt modelId="{C4579E8D-0C5C-4283-8710-B4631F72B1C4}" type="pres">
      <dgm:prSet presAssocID="{E1DB6457-0D05-4553-953C-4E2A593FE8DE}" presName="rootText1" presStyleLbl="alignAcc1" presStyleIdx="0" presStyleCnt="0" custScaleX="648529" custScaleY="245894">
        <dgm:presLayoutVars>
          <dgm:chPref val="3"/>
        </dgm:presLayoutVars>
      </dgm:prSet>
      <dgm:spPr/>
      <dgm:t>
        <a:bodyPr/>
        <a:lstStyle/>
        <a:p>
          <a:endParaRPr lang="it-IT"/>
        </a:p>
      </dgm:t>
    </dgm:pt>
    <dgm:pt modelId="{AEBB5CB4-A90B-466F-89F9-611C1493D56D}" type="pres">
      <dgm:prSet presAssocID="{E1DB6457-0D05-4553-953C-4E2A593FE8DE}" presName="topArc1" presStyleLbl="parChTrans1D1" presStyleIdx="0" presStyleCnt="8"/>
      <dgm:spPr/>
    </dgm:pt>
    <dgm:pt modelId="{7A7961A2-8F7E-444C-ADFB-D017E2955FE0}" type="pres">
      <dgm:prSet presAssocID="{E1DB6457-0D05-4553-953C-4E2A593FE8DE}" presName="bottomArc1" presStyleLbl="parChTrans1D1" presStyleIdx="1" presStyleCnt="8"/>
      <dgm:spPr/>
    </dgm:pt>
    <dgm:pt modelId="{F99CFBFA-BE06-4B3B-97B1-E51BDF61446B}" type="pres">
      <dgm:prSet presAssocID="{E1DB6457-0D05-4553-953C-4E2A593FE8DE}" presName="topConnNode1" presStyleLbl="node1" presStyleIdx="0" presStyleCnt="0"/>
      <dgm:spPr/>
      <dgm:t>
        <a:bodyPr/>
        <a:lstStyle/>
        <a:p>
          <a:endParaRPr lang="it-IT"/>
        </a:p>
      </dgm:t>
    </dgm:pt>
    <dgm:pt modelId="{255FCF4D-211F-4853-AC8D-86C9B58B7E65}" type="pres">
      <dgm:prSet presAssocID="{E1DB6457-0D05-4553-953C-4E2A593FE8DE}" presName="hierChild2" presStyleCnt="0"/>
      <dgm:spPr/>
    </dgm:pt>
    <dgm:pt modelId="{C6E55CBA-1431-4AF2-9764-6EA44CE26BEE}" type="pres">
      <dgm:prSet presAssocID="{D550FB46-7400-4A68-AE69-F3B4CA97E146}" presName="Name28" presStyleLbl="parChTrans1D2" presStyleIdx="0" presStyleCnt="3"/>
      <dgm:spPr/>
      <dgm:t>
        <a:bodyPr/>
        <a:lstStyle/>
        <a:p>
          <a:endParaRPr lang="it-IT"/>
        </a:p>
      </dgm:t>
    </dgm:pt>
    <dgm:pt modelId="{6706B9BF-CBDD-428B-88AB-741ADB7BE640}" type="pres">
      <dgm:prSet presAssocID="{DE9C7E69-D041-42FF-9404-77DE31E2E02A}" presName="hierRoot2" presStyleCnt="0">
        <dgm:presLayoutVars>
          <dgm:hierBranch val="init"/>
        </dgm:presLayoutVars>
      </dgm:prSet>
      <dgm:spPr/>
    </dgm:pt>
    <dgm:pt modelId="{C1E225B5-F73A-4B72-B3B4-D844FC21608F}" type="pres">
      <dgm:prSet presAssocID="{DE9C7E69-D041-42FF-9404-77DE31E2E02A}" presName="rootComposite2" presStyleCnt="0"/>
      <dgm:spPr/>
    </dgm:pt>
    <dgm:pt modelId="{64C91279-BDAD-4C91-8085-AEA7C937AEA6}" type="pres">
      <dgm:prSet presAssocID="{DE9C7E69-D041-42FF-9404-77DE31E2E02A}" presName="rootText2" presStyleLbl="alignAcc1" presStyleIdx="0" presStyleCnt="0" custScaleX="284553" custScaleY="254252">
        <dgm:presLayoutVars>
          <dgm:chPref val="3"/>
        </dgm:presLayoutVars>
      </dgm:prSet>
      <dgm:spPr/>
      <dgm:t>
        <a:bodyPr/>
        <a:lstStyle/>
        <a:p>
          <a:endParaRPr lang="it-IT"/>
        </a:p>
      </dgm:t>
    </dgm:pt>
    <dgm:pt modelId="{AFDECB50-AE28-45E6-A7D2-DF80D1F9F2BC}" type="pres">
      <dgm:prSet presAssocID="{DE9C7E69-D041-42FF-9404-77DE31E2E02A}" presName="topArc2" presStyleLbl="parChTrans1D1" presStyleIdx="2" presStyleCnt="8"/>
      <dgm:spPr/>
    </dgm:pt>
    <dgm:pt modelId="{3675779A-6867-4B1D-B990-67CC999659EC}" type="pres">
      <dgm:prSet presAssocID="{DE9C7E69-D041-42FF-9404-77DE31E2E02A}" presName="bottomArc2" presStyleLbl="parChTrans1D1" presStyleIdx="3" presStyleCnt="8"/>
      <dgm:spPr/>
    </dgm:pt>
    <dgm:pt modelId="{4393893F-1992-4229-9D5B-AE1D2E46F62B}" type="pres">
      <dgm:prSet presAssocID="{DE9C7E69-D041-42FF-9404-77DE31E2E02A}" presName="topConnNode2" presStyleLbl="node2" presStyleIdx="0" presStyleCnt="0"/>
      <dgm:spPr/>
      <dgm:t>
        <a:bodyPr/>
        <a:lstStyle/>
        <a:p>
          <a:endParaRPr lang="it-IT"/>
        </a:p>
      </dgm:t>
    </dgm:pt>
    <dgm:pt modelId="{494A327D-0A3E-48A2-871A-C1463B36F1B8}" type="pres">
      <dgm:prSet presAssocID="{DE9C7E69-D041-42FF-9404-77DE31E2E02A}" presName="hierChild4" presStyleCnt="0"/>
      <dgm:spPr/>
    </dgm:pt>
    <dgm:pt modelId="{3C32C9CF-415E-4C5E-84CC-431EEAAEB502}" type="pres">
      <dgm:prSet presAssocID="{DE9C7E69-D041-42FF-9404-77DE31E2E02A}" presName="hierChild5" presStyleCnt="0"/>
      <dgm:spPr/>
    </dgm:pt>
    <dgm:pt modelId="{B9AFF090-1F42-4FBB-BD13-E0DD92F57369}" type="pres">
      <dgm:prSet presAssocID="{376EA4EB-57F2-46F4-AF1C-A73B9E116E3F}" presName="Name28" presStyleLbl="parChTrans1D2" presStyleIdx="1" presStyleCnt="3"/>
      <dgm:spPr/>
      <dgm:t>
        <a:bodyPr/>
        <a:lstStyle/>
        <a:p>
          <a:endParaRPr lang="it-IT"/>
        </a:p>
      </dgm:t>
    </dgm:pt>
    <dgm:pt modelId="{980EAB16-AFC1-4BB3-9922-F87BAEDAFA0F}" type="pres">
      <dgm:prSet presAssocID="{4F43F5FC-99C2-4AB3-AF06-98A06D486F3B}" presName="hierRoot2" presStyleCnt="0">
        <dgm:presLayoutVars>
          <dgm:hierBranch val="init"/>
        </dgm:presLayoutVars>
      </dgm:prSet>
      <dgm:spPr/>
    </dgm:pt>
    <dgm:pt modelId="{E78072C4-D6C8-4714-9368-0B71BF0DDADC}" type="pres">
      <dgm:prSet presAssocID="{4F43F5FC-99C2-4AB3-AF06-98A06D486F3B}" presName="rootComposite2" presStyleCnt="0"/>
      <dgm:spPr/>
    </dgm:pt>
    <dgm:pt modelId="{B9245401-DEA9-4D11-8487-F56B8401A1BF}" type="pres">
      <dgm:prSet presAssocID="{4F43F5FC-99C2-4AB3-AF06-98A06D486F3B}" presName="rootText2" presStyleLbl="alignAcc1" presStyleIdx="0" presStyleCnt="0" custScaleX="307213" custScaleY="330914">
        <dgm:presLayoutVars>
          <dgm:chPref val="3"/>
        </dgm:presLayoutVars>
      </dgm:prSet>
      <dgm:spPr/>
      <dgm:t>
        <a:bodyPr/>
        <a:lstStyle/>
        <a:p>
          <a:endParaRPr lang="it-IT"/>
        </a:p>
      </dgm:t>
    </dgm:pt>
    <dgm:pt modelId="{40A2A3A2-13A3-44CF-89AE-7239BE93F921}" type="pres">
      <dgm:prSet presAssocID="{4F43F5FC-99C2-4AB3-AF06-98A06D486F3B}" presName="topArc2" presStyleLbl="parChTrans1D1" presStyleIdx="4" presStyleCnt="8"/>
      <dgm:spPr/>
    </dgm:pt>
    <dgm:pt modelId="{1DD67DA4-417F-4605-956E-401597DE84DD}" type="pres">
      <dgm:prSet presAssocID="{4F43F5FC-99C2-4AB3-AF06-98A06D486F3B}" presName="bottomArc2" presStyleLbl="parChTrans1D1" presStyleIdx="5" presStyleCnt="8"/>
      <dgm:spPr/>
    </dgm:pt>
    <dgm:pt modelId="{C2C3B943-5DD1-4C3B-B5B5-37B0E897879D}" type="pres">
      <dgm:prSet presAssocID="{4F43F5FC-99C2-4AB3-AF06-98A06D486F3B}" presName="topConnNode2" presStyleLbl="node2" presStyleIdx="0" presStyleCnt="0"/>
      <dgm:spPr/>
      <dgm:t>
        <a:bodyPr/>
        <a:lstStyle/>
        <a:p>
          <a:endParaRPr lang="it-IT"/>
        </a:p>
      </dgm:t>
    </dgm:pt>
    <dgm:pt modelId="{C84296CD-EF06-4032-B6C4-796683116023}" type="pres">
      <dgm:prSet presAssocID="{4F43F5FC-99C2-4AB3-AF06-98A06D486F3B}" presName="hierChild4" presStyleCnt="0"/>
      <dgm:spPr/>
    </dgm:pt>
    <dgm:pt modelId="{B3C404D6-2E0C-4C4F-98BB-E830FC71F21A}" type="pres">
      <dgm:prSet presAssocID="{4F43F5FC-99C2-4AB3-AF06-98A06D486F3B}" presName="hierChild5" presStyleCnt="0"/>
      <dgm:spPr/>
    </dgm:pt>
    <dgm:pt modelId="{54BFEAFF-C66C-4741-BA75-1A91AABFDC17}" type="pres">
      <dgm:prSet presAssocID="{E087B239-A229-438B-A376-70DA7EFECDDB}" presName="Name28" presStyleLbl="parChTrans1D2" presStyleIdx="2" presStyleCnt="3"/>
      <dgm:spPr/>
      <dgm:t>
        <a:bodyPr/>
        <a:lstStyle/>
        <a:p>
          <a:endParaRPr lang="it-IT"/>
        </a:p>
      </dgm:t>
    </dgm:pt>
    <dgm:pt modelId="{4971D550-DD31-4081-B995-5E46492ED4FA}" type="pres">
      <dgm:prSet presAssocID="{DA32C1C2-6912-4533-92A5-9E7F9C654C96}" presName="hierRoot2" presStyleCnt="0">
        <dgm:presLayoutVars>
          <dgm:hierBranch val="init"/>
        </dgm:presLayoutVars>
      </dgm:prSet>
      <dgm:spPr/>
    </dgm:pt>
    <dgm:pt modelId="{74D81FC6-4B41-4A46-B544-09204ED660F7}" type="pres">
      <dgm:prSet presAssocID="{DA32C1C2-6912-4533-92A5-9E7F9C654C96}" presName="rootComposite2" presStyleCnt="0"/>
      <dgm:spPr/>
    </dgm:pt>
    <dgm:pt modelId="{A5551E65-1104-4B5C-84BE-875AA8BAFEE3}" type="pres">
      <dgm:prSet presAssocID="{DA32C1C2-6912-4533-92A5-9E7F9C654C96}" presName="rootText2" presStyleLbl="alignAcc1" presStyleIdx="0" presStyleCnt="0" custScaleX="389153" custScaleY="438482">
        <dgm:presLayoutVars>
          <dgm:chPref val="3"/>
        </dgm:presLayoutVars>
      </dgm:prSet>
      <dgm:spPr/>
      <dgm:t>
        <a:bodyPr/>
        <a:lstStyle/>
        <a:p>
          <a:endParaRPr lang="it-IT"/>
        </a:p>
      </dgm:t>
    </dgm:pt>
    <dgm:pt modelId="{7B9074C0-D462-4530-9F3A-B981B7F7EF91}" type="pres">
      <dgm:prSet presAssocID="{DA32C1C2-6912-4533-92A5-9E7F9C654C96}" presName="topArc2" presStyleLbl="parChTrans1D1" presStyleIdx="6" presStyleCnt="8"/>
      <dgm:spPr/>
    </dgm:pt>
    <dgm:pt modelId="{99D5B410-33AB-4127-B762-21015F7EA5AE}" type="pres">
      <dgm:prSet presAssocID="{DA32C1C2-6912-4533-92A5-9E7F9C654C96}" presName="bottomArc2" presStyleLbl="parChTrans1D1" presStyleIdx="7" presStyleCnt="8"/>
      <dgm:spPr/>
    </dgm:pt>
    <dgm:pt modelId="{35455A03-FF63-4AC6-ABB5-8E265728C795}" type="pres">
      <dgm:prSet presAssocID="{DA32C1C2-6912-4533-92A5-9E7F9C654C96}" presName="topConnNode2" presStyleLbl="node2" presStyleIdx="0" presStyleCnt="0"/>
      <dgm:spPr/>
      <dgm:t>
        <a:bodyPr/>
        <a:lstStyle/>
        <a:p>
          <a:endParaRPr lang="it-IT"/>
        </a:p>
      </dgm:t>
    </dgm:pt>
    <dgm:pt modelId="{BC8D585F-84BB-449B-83B5-C22B1C36E713}" type="pres">
      <dgm:prSet presAssocID="{DA32C1C2-6912-4533-92A5-9E7F9C654C96}" presName="hierChild4" presStyleCnt="0"/>
      <dgm:spPr/>
    </dgm:pt>
    <dgm:pt modelId="{C01EC9E8-8005-4126-B54E-F45B0377078D}" type="pres">
      <dgm:prSet presAssocID="{DA32C1C2-6912-4533-92A5-9E7F9C654C96}" presName="hierChild5" presStyleCnt="0"/>
      <dgm:spPr/>
    </dgm:pt>
    <dgm:pt modelId="{D1FBA4A8-29F5-4A2D-842B-13538ECFD022}" type="pres">
      <dgm:prSet presAssocID="{E1DB6457-0D05-4553-953C-4E2A593FE8DE}" presName="hierChild3" presStyleCnt="0"/>
      <dgm:spPr/>
    </dgm:pt>
  </dgm:ptLst>
  <dgm:cxnLst>
    <dgm:cxn modelId="{6312D0AB-AC87-4660-8C9F-CB7E8BB31032}" srcId="{E1DB6457-0D05-4553-953C-4E2A593FE8DE}" destId="{4F43F5FC-99C2-4AB3-AF06-98A06D486F3B}" srcOrd="1" destOrd="0" parTransId="{376EA4EB-57F2-46F4-AF1C-A73B9E116E3F}" sibTransId="{817ECF28-36C9-4397-AF56-63865AF17E2B}"/>
    <dgm:cxn modelId="{3C917CCF-43F8-4107-8F00-106B27CE8FC2}" type="presOf" srcId="{DA32C1C2-6912-4533-92A5-9E7F9C654C96}" destId="{A5551E65-1104-4B5C-84BE-875AA8BAFEE3}" srcOrd="0" destOrd="0" presId="urn:microsoft.com/office/officeart/2008/layout/HalfCircleOrganizationChart"/>
    <dgm:cxn modelId="{2DE77420-1F23-4E28-B93B-428211876B0F}" type="presOf" srcId="{DE9C7E69-D041-42FF-9404-77DE31E2E02A}" destId="{4393893F-1992-4229-9D5B-AE1D2E46F62B}" srcOrd="1" destOrd="0" presId="urn:microsoft.com/office/officeart/2008/layout/HalfCircleOrganizationChart"/>
    <dgm:cxn modelId="{6B54C5D6-CF63-4A45-9AFD-11356AF8E230}" srcId="{E1DB6457-0D05-4553-953C-4E2A593FE8DE}" destId="{DE9C7E69-D041-42FF-9404-77DE31E2E02A}" srcOrd="0" destOrd="0" parTransId="{D550FB46-7400-4A68-AE69-F3B4CA97E146}" sibTransId="{0BEC5127-BC56-450E-949A-99230D2191B7}"/>
    <dgm:cxn modelId="{E8E2ECEB-0185-4B0A-8B4C-1BF1B8DBF4FE}" type="presOf" srcId="{E087B239-A229-438B-A376-70DA7EFECDDB}" destId="{54BFEAFF-C66C-4741-BA75-1A91AABFDC17}" srcOrd="0" destOrd="0" presId="urn:microsoft.com/office/officeart/2008/layout/HalfCircleOrganizationChart"/>
    <dgm:cxn modelId="{2E3730AC-C7B5-423E-B3F9-F89F30B48514}" type="presOf" srcId="{E1DB6457-0D05-4553-953C-4E2A593FE8DE}" destId="{C4579E8D-0C5C-4283-8710-B4631F72B1C4}" srcOrd="0" destOrd="0" presId="urn:microsoft.com/office/officeart/2008/layout/HalfCircleOrganizationChart"/>
    <dgm:cxn modelId="{2C906A57-BB46-4F17-83F5-D5935EEE0840}" type="presOf" srcId="{F953C084-4809-4F04-940D-B16B928ACE08}" destId="{1507C641-D1B4-4FE1-9F74-A68FD3AED767}" srcOrd="0" destOrd="0" presId="urn:microsoft.com/office/officeart/2008/layout/HalfCircleOrganizationChart"/>
    <dgm:cxn modelId="{90FA826F-824A-4630-9CE0-9456339426F5}" srcId="{F953C084-4809-4F04-940D-B16B928ACE08}" destId="{E1DB6457-0D05-4553-953C-4E2A593FE8DE}" srcOrd="0" destOrd="0" parTransId="{9CB348ED-0B93-4386-9B95-6C9A4C6F7B37}" sibTransId="{FEE611BD-6069-415B-A566-9BDC37715C66}"/>
    <dgm:cxn modelId="{4DB4518E-CBFB-46BA-9966-47E1F6157EA6}" srcId="{E1DB6457-0D05-4553-953C-4E2A593FE8DE}" destId="{DA32C1C2-6912-4533-92A5-9E7F9C654C96}" srcOrd="2" destOrd="0" parTransId="{E087B239-A229-438B-A376-70DA7EFECDDB}" sibTransId="{6083A299-128C-4A32-8A9E-360E3BFF698F}"/>
    <dgm:cxn modelId="{00903C53-70CA-49A5-AC7F-D5ED69402C32}" type="presOf" srcId="{4F43F5FC-99C2-4AB3-AF06-98A06D486F3B}" destId="{B9245401-DEA9-4D11-8487-F56B8401A1BF}" srcOrd="0" destOrd="0" presId="urn:microsoft.com/office/officeart/2008/layout/HalfCircleOrganizationChart"/>
    <dgm:cxn modelId="{D7D3988D-62E4-4384-AF3C-82F8FE6018B9}" type="presOf" srcId="{DE9C7E69-D041-42FF-9404-77DE31E2E02A}" destId="{64C91279-BDAD-4C91-8085-AEA7C937AEA6}" srcOrd="0" destOrd="0" presId="urn:microsoft.com/office/officeart/2008/layout/HalfCircleOrganizationChart"/>
    <dgm:cxn modelId="{F14D78CA-52B4-47EC-B360-B04A1A867E7B}" type="presOf" srcId="{4F43F5FC-99C2-4AB3-AF06-98A06D486F3B}" destId="{C2C3B943-5DD1-4C3B-B5B5-37B0E897879D}" srcOrd="1" destOrd="0" presId="urn:microsoft.com/office/officeart/2008/layout/HalfCircleOrganizationChart"/>
    <dgm:cxn modelId="{56D94682-967B-4095-B796-514F169D5A32}" type="presOf" srcId="{E1DB6457-0D05-4553-953C-4E2A593FE8DE}" destId="{F99CFBFA-BE06-4B3B-97B1-E51BDF61446B}" srcOrd="1" destOrd="0" presId="urn:microsoft.com/office/officeart/2008/layout/HalfCircleOrganizationChart"/>
    <dgm:cxn modelId="{09D66015-E444-4D72-8B60-7727A0EBB423}" type="presOf" srcId="{DA32C1C2-6912-4533-92A5-9E7F9C654C96}" destId="{35455A03-FF63-4AC6-ABB5-8E265728C795}" srcOrd="1" destOrd="0" presId="urn:microsoft.com/office/officeart/2008/layout/HalfCircleOrganizationChart"/>
    <dgm:cxn modelId="{763CB708-FFEB-448D-AF55-DEDE677CFEC2}" type="presOf" srcId="{376EA4EB-57F2-46F4-AF1C-A73B9E116E3F}" destId="{B9AFF090-1F42-4FBB-BD13-E0DD92F57369}" srcOrd="0" destOrd="0" presId="urn:microsoft.com/office/officeart/2008/layout/HalfCircleOrganizationChart"/>
    <dgm:cxn modelId="{769AE5A9-BBF0-4914-B703-D63C553BEE15}" type="presOf" srcId="{D550FB46-7400-4A68-AE69-F3B4CA97E146}" destId="{C6E55CBA-1431-4AF2-9764-6EA44CE26BEE}" srcOrd="0" destOrd="0" presId="urn:microsoft.com/office/officeart/2008/layout/HalfCircleOrganizationChart"/>
    <dgm:cxn modelId="{F5C208B9-D7AA-4359-AD2A-7E85E315AAD5}" type="presParOf" srcId="{1507C641-D1B4-4FE1-9F74-A68FD3AED767}" destId="{5F7425CB-3448-4253-9646-85C7D1EB8AFD}" srcOrd="0" destOrd="0" presId="urn:microsoft.com/office/officeart/2008/layout/HalfCircleOrganizationChart"/>
    <dgm:cxn modelId="{78E71555-7055-4E0B-AE14-360AA78F53B1}" type="presParOf" srcId="{5F7425CB-3448-4253-9646-85C7D1EB8AFD}" destId="{2A6ACE4A-D582-4D0F-8707-5386E549A6B3}" srcOrd="0" destOrd="0" presId="urn:microsoft.com/office/officeart/2008/layout/HalfCircleOrganizationChart"/>
    <dgm:cxn modelId="{68168B11-76F4-41B7-B99E-EF2146DCB8E6}" type="presParOf" srcId="{2A6ACE4A-D582-4D0F-8707-5386E549A6B3}" destId="{C4579E8D-0C5C-4283-8710-B4631F72B1C4}" srcOrd="0" destOrd="0" presId="urn:microsoft.com/office/officeart/2008/layout/HalfCircleOrganizationChart"/>
    <dgm:cxn modelId="{9B6F081E-B00D-4E47-B00A-CEF82E76D4AC}" type="presParOf" srcId="{2A6ACE4A-D582-4D0F-8707-5386E549A6B3}" destId="{AEBB5CB4-A90B-466F-89F9-611C1493D56D}" srcOrd="1" destOrd="0" presId="urn:microsoft.com/office/officeart/2008/layout/HalfCircleOrganizationChart"/>
    <dgm:cxn modelId="{CA935965-8752-4AD5-88DC-B511218A3F25}" type="presParOf" srcId="{2A6ACE4A-D582-4D0F-8707-5386E549A6B3}" destId="{7A7961A2-8F7E-444C-ADFB-D017E2955FE0}" srcOrd="2" destOrd="0" presId="urn:microsoft.com/office/officeart/2008/layout/HalfCircleOrganizationChart"/>
    <dgm:cxn modelId="{1C602628-9DBA-46F0-A859-699166A83F42}" type="presParOf" srcId="{2A6ACE4A-D582-4D0F-8707-5386E549A6B3}" destId="{F99CFBFA-BE06-4B3B-97B1-E51BDF61446B}" srcOrd="3" destOrd="0" presId="urn:microsoft.com/office/officeart/2008/layout/HalfCircleOrganizationChart"/>
    <dgm:cxn modelId="{E178E823-9E4E-41DE-9DFF-A261A4B6C090}" type="presParOf" srcId="{5F7425CB-3448-4253-9646-85C7D1EB8AFD}" destId="{255FCF4D-211F-4853-AC8D-86C9B58B7E65}" srcOrd="1" destOrd="0" presId="urn:microsoft.com/office/officeart/2008/layout/HalfCircleOrganizationChart"/>
    <dgm:cxn modelId="{7EE8ADC6-329C-4682-861D-0B5D896635A1}" type="presParOf" srcId="{255FCF4D-211F-4853-AC8D-86C9B58B7E65}" destId="{C6E55CBA-1431-4AF2-9764-6EA44CE26BEE}" srcOrd="0" destOrd="0" presId="urn:microsoft.com/office/officeart/2008/layout/HalfCircleOrganizationChart"/>
    <dgm:cxn modelId="{F92CC62F-8109-496A-9A9B-0BEBE61FE409}" type="presParOf" srcId="{255FCF4D-211F-4853-AC8D-86C9B58B7E65}" destId="{6706B9BF-CBDD-428B-88AB-741ADB7BE640}" srcOrd="1" destOrd="0" presId="urn:microsoft.com/office/officeart/2008/layout/HalfCircleOrganizationChart"/>
    <dgm:cxn modelId="{0565718D-316F-48F3-8174-9E1D79FE7490}" type="presParOf" srcId="{6706B9BF-CBDD-428B-88AB-741ADB7BE640}" destId="{C1E225B5-F73A-4B72-B3B4-D844FC21608F}" srcOrd="0" destOrd="0" presId="urn:microsoft.com/office/officeart/2008/layout/HalfCircleOrganizationChart"/>
    <dgm:cxn modelId="{2432F6D8-26DC-40CD-B7F5-3468EE3F8AAD}" type="presParOf" srcId="{C1E225B5-F73A-4B72-B3B4-D844FC21608F}" destId="{64C91279-BDAD-4C91-8085-AEA7C937AEA6}" srcOrd="0" destOrd="0" presId="urn:microsoft.com/office/officeart/2008/layout/HalfCircleOrganizationChart"/>
    <dgm:cxn modelId="{C40C415A-68C9-4DC6-ACAF-A5C25A19BE45}" type="presParOf" srcId="{C1E225B5-F73A-4B72-B3B4-D844FC21608F}" destId="{AFDECB50-AE28-45E6-A7D2-DF80D1F9F2BC}" srcOrd="1" destOrd="0" presId="urn:microsoft.com/office/officeart/2008/layout/HalfCircleOrganizationChart"/>
    <dgm:cxn modelId="{A64F2DB1-86B0-430B-9E8B-4CD047C9564F}" type="presParOf" srcId="{C1E225B5-F73A-4B72-B3B4-D844FC21608F}" destId="{3675779A-6867-4B1D-B990-67CC999659EC}" srcOrd="2" destOrd="0" presId="urn:microsoft.com/office/officeart/2008/layout/HalfCircleOrganizationChart"/>
    <dgm:cxn modelId="{668A73EE-6CA3-49EB-93B8-DB6611523F98}" type="presParOf" srcId="{C1E225B5-F73A-4B72-B3B4-D844FC21608F}" destId="{4393893F-1992-4229-9D5B-AE1D2E46F62B}" srcOrd="3" destOrd="0" presId="urn:microsoft.com/office/officeart/2008/layout/HalfCircleOrganizationChart"/>
    <dgm:cxn modelId="{F830E7BD-5A09-4568-AC42-15B356ECE927}" type="presParOf" srcId="{6706B9BF-CBDD-428B-88AB-741ADB7BE640}" destId="{494A327D-0A3E-48A2-871A-C1463B36F1B8}" srcOrd="1" destOrd="0" presId="urn:microsoft.com/office/officeart/2008/layout/HalfCircleOrganizationChart"/>
    <dgm:cxn modelId="{B6E4FBFF-9D06-45B8-97B7-B7795E699566}" type="presParOf" srcId="{6706B9BF-CBDD-428B-88AB-741ADB7BE640}" destId="{3C32C9CF-415E-4C5E-84CC-431EEAAEB502}" srcOrd="2" destOrd="0" presId="urn:microsoft.com/office/officeart/2008/layout/HalfCircleOrganizationChart"/>
    <dgm:cxn modelId="{78E12AC6-B84C-47BB-93D1-E936FDA9F3ED}" type="presParOf" srcId="{255FCF4D-211F-4853-AC8D-86C9B58B7E65}" destId="{B9AFF090-1F42-4FBB-BD13-E0DD92F57369}" srcOrd="2" destOrd="0" presId="urn:microsoft.com/office/officeart/2008/layout/HalfCircleOrganizationChart"/>
    <dgm:cxn modelId="{29FEA24B-099C-4C1A-B6A9-CB46E684EB0D}" type="presParOf" srcId="{255FCF4D-211F-4853-AC8D-86C9B58B7E65}" destId="{980EAB16-AFC1-4BB3-9922-F87BAEDAFA0F}" srcOrd="3" destOrd="0" presId="urn:microsoft.com/office/officeart/2008/layout/HalfCircleOrganizationChart"/>
    <dgm:cxn modelId="{AF357550-501F-444D-AA80-5D80623F6DD4}" type="presParOf" srcId="{980EAB16-AFC1-4BB3-9922-F87BAEDAFA0F}" destId="{E78072C4-D6C8-4714-9368-0B71BF0DDADC}" srcOrd="0" destOrd="0" presId="urn:microsoft.com/office/officeart/2008/layout/HalfCircleOrganizationChart"/>
    <dgm:cxn modelId="{EB13818A-F64F-4499-832F-E9685115307F}" type="presParOf" srcId="{E78072C4-D6C8-4714-9368-0B71BF0DDADC}" destId="{B9245401-DEA9-4D11-8487-F56B8401A1BF}" srcOrd="0" destOrd="0" presId="urn:microsoft.com/office/officeart/2008/layout/HalfCircleOrganizationChart"/>
    <dgm:cxn modelId="{0D747852-037F-4C45-BFA5-C8028586C00D}" type="presParOf" srcId="{E78072C4-D6C8-4714-9368-0B71BF0DDADC}" destId="{40A2A3A2-13A3-44CF-89AE-7239BE93F921}" srcOrd="1" destOrd="0" presId="urn:microsoft.com/office/officeart/2008/layout/HalfCircleOrganizationChart"/>
    <dgm:cxn modelId="{4AE8485E-6FA5-4AFD-927B-194EB86D537A}" type="presParOf" srcId="{E78072C4-D6C8-4714-9368-0B71BF0DDADC}" destId="{1DD67DA4-417F-4605-956E-401597DE84DD}" srcOrd="2" destOrd="0" presId="urn:microsoft.com/office/officeart/2008/layout/HalfCircleOrganizationChart"/>
    <dgm:cxn modelId="{20B0FA76-BEDA-4B4D-AF18-A7BA451AEF3B}" type="presParOf" srcId="{E78072C4-D6C8-4714-9368-0B71BF0DDADC}" destId="{C2C3B943-5DD1-4C3B-B5B5-37B0E897879D}" srcOrd="3" destOrd="0" presId="urn:microsoft.com/office/officeart/2008/layout/HalfCircleOrganizationChart"/>
    <dgm:cxn modelId="{6936EF50-AB06-4436-9C59-8D172F0CE4CD}" type="presParOf" srcId="{980EAB16-AFC1-4BB3-9922-F87BAEDAFA0F}" destId="{C84296CD-EF06-4032-B6C4-796683116023}" srcOrd="1" destOrd="0" presId="urn:microsoft.com/office/officeart/2008/layout/HalfCircleOrganizationChart"/>
    <dgm:cxn modelId="{5EBEA519-7431-40EE-BB81-C2BD8FE1E889}" type="presParOf" srcId="{980EAB16-AFC1-4BB3-9922-F87BAEDAFA0F}" destId="{B3C404D6-2E0C-4C4F-98BB-E830FC71F21A}" srcOrd="2" destOrd="0" presId="urn:microsoft.com/office/officeart/2008/layout/HalfCircleOrganizationChart"/>
    <dgm:cxn modelId="{DF390B94-075E-4FB2-B113-31C96009994C}" type="presParOf" srcId="{255FCF4D-211F-4853-AC8D-86C9B58B7E65}" destId="{54BFEAFF-C66C-4741-BA75-1A91AABFDC17}" srcOrd="4" destOrd="0" presId="urn:microsoft.com/office/officeart/2008/layout/HalfCircleOrganizationChart"/>
    <dgm:cxn modelId="{E38C32F7-5EE7-4C4D-B1AC-A43FDE842983}" type="presParOf" srcId="{255FCF4D-211F-4853-AC8D-86C9B58B7E65}" destId="{4971D550-DD31-4081-B995-5E46492ED4FA}" srcOrd="5" destOrd="0" presId="urn:microsoft.com/office/officeart/2008/layout/HalfCircleOrganizationChart"/>
    <dgm:cxn modelId="{562C4621-8BE9-4001-BEBC-50A9316D8071}" type="presParOf" srcId="{4971D550-DD31-4081-B995-5E46492ED4FA}" destId="{74D81FC6-4B41-4A46-B544-09204ED660F7}" srcOrd="0" destOrd="0" presId="urn:microsoft.com/office/officeart/2008/layout/HalfCircleOrganizationChart"/>
    <dgm:cxn modelId="{567C0E34-8710-4E4F-85F0-32AC63ABBC7C}" type="presParOf" srcId="{74D81FC6-4B41-4A46-B544-09204ED660F7}" destId="{A5551E65-1104-4B5C-84BE-875AA8BAFEE3}" srcOrd="0" destOrd="0" presId="urn:microsoft.com/office/officeart/2008/layout/HalfCircleOrganizationChart"/>
    <dgm:cxn modelId="{6DF641D6-C43C-4ECC-BC23-5ED350445503}" type="presParOf" srcId="{74D81FC6-4B41-4A46-B544-09204ED660F7}" destId="{7B9074C0-D462-4530-9F3A-B981B7F7EF91}" srcOrd="1" destOrd="0" presId="urn:microsoft.com/office/officeart/2008/layout/HalfCircleOrganizationChart"/>
    <dgm:cxn modelId="{A80FC640-B430-4C2E-AD8A-FCBFA739807E}" type="presParOf" srcId="{74D81FC6-4B41-4A46-B544-09204ED660F7}" destId="{99D5B410-33AB-4127-B762-21015F7EA5AE}" srcOrd="2" destOrd="0" presId="urn:microsoft.com/office/officeart/2008/layout/HalfCircleOrganizationChart"/>
    <dgm:cxn modelId="{27DC8ED8-FB4B-4E87-94E0-6AAE57380DA0}" type="presParOf" srcId="{74D81FC6-4B41-4A46-B544-09204ED660F7}" destId="{35455A03-FF63-4AC6-ABB5-8E265728C795}" srcOrd="3" destOrd="0" presId="urn:microsoft.com/office/officeart/2008/layout/HalfCircleOrganizationChart"/>
    <dgm:cxn modelId="{A245511E-2CDE-4F34-BB98-4F31C540D697}" type="presParOf" srcId="{4971D550-DD31-4081-B995-5E46492ED4FA}" destId="{BC8D585F-84BB-449B-83B5-C22B1C36E713}" srcOrd="1" destOrd="0" presId="urn:microsoft.com/office/officeart/2008/layout/HalfCircleOrganizationChart"/>
    <dgm:cxn modelId="{FE9F24FB-FF6A-4870-BEE4-4F4108C33E15}" type="presParOf" srcId="{4971D550-DD31-4081-B995-5E46492ED4FA}" destId="{C01EC9E8-8005-4126-B54E-F45B0377078D}" srcOrd="2" destOrd="0" presId="urn:microsoft.com/office/officeart/2008/layout/HalfCircleOrganizationChart"/>
    <dgm:cxn modelId="{6386129A-EF60-4DA3-BCEA-322892A306DB}" type="presParOf" srcId="{5F7425CB-3448-4253-9646-85C7D1EB8AFD}" destId="{D1FBA4A8-29F5-4A2D-842B-13538ECFD022}"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B3489-E81A-4412-99ED-00C016487926}">
      <dsp:nvSpPr>
        <dsp:cNvPr id="0" name=""/>
        <dsp:cNvSpPr/>
      </dsp:nvSpPr>
      <dsp:spPr>
        <a:xfrm>
          <a:off x="20048" y="0"/>
          <a:ext cx="11102380" cy="26678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A269DE-50B1-420B-816F-FED47A087CBC}">
      <dsp:nvSpPr>
        <dsp:cNvPr id="0" name=""/>
        <dsp:cNvSpPr/>
      </dsp:nvSpPr>
      <dsp:spPr>
        <a:xfrm>
          <a:off x="3858" y="360502"/>
          <a:ext cx="2109894" cy="1946814"/>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bg1"/>
              </a:solidFill>
            </a:rPr>
            <a:t>DIRETTIVA 95/46</a:t>
          </a:r>
        </a:p>
        <a:p>
          <a:pPr lvl="0" algn="ctr" defTabSz="622300">
            <a:lnSpc>
              <a:spcPct val="90000"/>
            </a:lnSpc>
            <a:spcBef>
              <a:spcPct val="0"/>
            </a:spcBef>
            <a:spcAft>
              <a:spcPct val="35000"/>
            </a:spcAft>
          </a:pPr>
          <a:r>
            <a:rPr lang="it-IT" sz="400" b="1" kern="1200" dirty="0" smtClean="0">
              <a:solidFill>
                <a:schemeClr val="bg1"/>
              </a:solidFill>
            </a:rPr>
            <a:t>  </a:t>
          </a:r>
          <a:r>
            <a:rPr lang="it-IT" sz="1400" kern="1200" dirty="0" smtClean="0">
              <a:solidFill>
                <a:schemeClr val="bg1"/>
              </a:solidFill>
            </a:rPr>
            <a:t/>
          </a:r>
          <a:br>
            <a:rPr lang="it-IT" sz="1400" kern="1200" dirty="0" smtClean="0">
              <a:solidFill>
                <a:schemeClr val="bg1"/>
              </a:solidFill>
            </a:rPr>
          </a:br>
          <a:r>
            <a:rPr lang="it-IT" sz="1400" kern="1200" dirty="0" smtClean="0">
              <a:solidFill>
                <a:schemeClr val="bg1"/>
              </a:solidFill>
            </a:rPr>
            <a:t>L’unione europea ha introdotto un sistema di regole volte a governare i trattamenti di dati personali</a:t>
          </a:r>
          <a:endParaRPr lang="it-IT" sz="1400" kern="1200" dirty="0">
            <a:solidFill>
              <a:schemeClr val="bg1"/>
            </a:solidFill>
          </a:endParaRPr>
        </a:p>
      </dsp:txBody>
      <dsp:txXfrm>
        <a:off x="98894" y="455538"/>
        <a:ext cx="1919822" cy="1756742"/>
      </dsp:txXfrm>
    </dsp:sp>
    <dsp:sp modelId="{02EC350A-D917-411A-9B50-F3B590ABCF7A}">
      <dsp:nvSpPr>
        <dsp:cNvPr id="0" name=""/>
        <dsp:cNvSpPr/>
      </dsp:nvSpPr>
      <dsp:spPr>
        <a:xfrm>
          <a:off x="2219247" y="265917"/>
          <a:ext cx="2253156" cy="2135984"/>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it-IT" sz="1400" b="1" kern="1200" dirty="0" smtClean="0">
            <a:solidFill>
              <a:schemeClr val="bg1"/>
            </a:solidFill>
          </a:endParaRPr>
        </a:p>
        <a:p>
          <a:pPr lvl="0" algn="ctr" defTabSz="622300">
            <a:lnSpc>
              <a:spcPct val="90000"/>
            </a:lnSpc>
            <a:spcBef>
              <a:spcPct val="0"/>
            </a:spcBef>
            <a:spcAft>
              <a:spcPct val="35000"/>
            </a:spcAft>
          </a:pPr>
          <a:r>
            <a:rPr lang="it-IT" sz="1400" b="1" kern="1200" dirty="0" smtClean="0">
              <a:solidFill>
                <a:schemeClr val="bg1"/>
              </a:solidFill>
            </a:rPr>
            <a:t>LEGGE 675/96</a:t>
          </a:r>
        </a:p>
        <a:p>
          <a:pPr lvl="0" algn="ctr" defTabSz="622300">
            <a:lnSpc>
              <a:spcPct val="90000"/>
            </a:lnSpc>
            <a:spcBef>
              <a:spcPct val="0"/>
            </a:spcBef>
            <a:spcAft>
              <a:spcPct val="35000"/>
            </a:spcAft>
          </a:pPr>
          <a:r>
            <a:rPr lang="it-IT" sz="1400" kern="1200" dirty="0" smtClean="0"/>
            <a:t>La direttiva è stata recepita in Italia dalla Legge n.675 del 1996, la prima legge sulla protezione dei dati personali a livello nazionale.</a:t>
          </a:r>
          <a:endParaRPr lang="it-IT" sz="1400" kern="1200" dirty="0"/>
        </a:p>
      </dsp:txBody>
      <dsp:txXfrm>
        <a:off x="2323517" y="370187"/>
        <a:ext cx="2044616" cy="1927444"/>
      </dsp:txXfrm>
    </dsp:sp>
    <dsp:sp modelId="{0876AE2A-DCB5-4333-9E84-2817BE66D0FE}">
      <dsp:nvSpPr>
        <dsp:cNvPr id="0" name=""/>
        <dsp:cNvSpPr/>
      </dsp:nvSpPr>
      <dsp:spPr>
        <a:xfrm>
          <a:off x="4577898" y="360502"/>
          <a:ext cx="2109894" cy="1946814"/>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bg1"/>
              </a:solidFill>
            </a:rPr>
            <a:t>D. LGS. 196/2003</a:t>
          </a:r>
        </a:p>
        <a:p>
          <a:pPr lvl="0" algn="ctr" defTabSz="622300">
            <a:lnSpc>
              <a:spcPct val="90000"/>
            </a:lnSpc>
            <a:spcBef>
              <a:spcPct val="0"/>
            </a:spcBef>
            <a:spcAft>
              <a:spcPct val="35000"/>
            </a:spcAft>
          </a:pPr>
          <a:r>
            <a:rPr lang="it-IT" sz="1300" kern="1200" dirty="0" smtClean="0"/>
            <a:t>Il c.d. Codice della privacy ha abrogato la precedente legge in materia di protezione dei dati personali.</a:t>
          </a:r>
          <a:endParaRPr lang="it-IT" sz="1300" kern="1200" dirty="0"/>
        </a:p>
      </dsp:txBody>
      <dsp:txXfrm>
        <a:off x="4672934" y="455538"/>
        <a:ext cx="1919822" cy="1756742"/>
      </dsp:txXfrm>
    </dsp:sp>
    <dsp:sp modelId="{D506A445-666F-4580-84FD-F3C1A0EABA91}">
      <dsp:nvSpPr>
        <dsp:cNvPr id="0" name=""/>
        <dsp:cNvSpPr/>
      </dsp:nvSpPr>
      <dsp:spPr>
        <a:xfrm>
          <a:off x="6805345" y="360502"/>
          <a:ext cx="2109894" cy="1946814"/>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b="1" kern="1200" dirty="0" smtClean="0">
              <a:solidFill>
                <a:schemeClr val="bg1"/>
              </a:solidFill>
            </a:rPr>
            <a:t>REG.  UE 679/2016</a:t>
          </a:r>
        </a:p>
        <a:p>
          <a:pPr lvl="0" algn="ctr" defTabSz="577850">
            <a:lnSpc>
              <a:spcPct val="90000"/>
            </a:lnSpc>
            <a:spcBef>
              <a:spcPct val="0"/>
            </a:spcBef>
            <a:spcAft>
              <a:spcPct val="35000"/>
            </a:spcAft>
          </a:pPr>
          <a:r>
            <a:rPr lang="it-IT" sz="1200" kern="1200" dirty="0" smtClean="0"/>
            <a:t>È entrato in vigore il 24 maggio 2016 e diventato direttamente applicabile in tutti gli stati dell’Unione europea a partire dal 25 maggio 2018.</a:t>
          </a:r>
          <a:endParaRPr lang="it-IT" sz="1200" kern="1200" dirty="0"/>
        </a:p>
      </dsp:txBody>
      <dsp:txXfrm>
        <a:off x="6900381" y="455538"/>
        <a:ext cx="1919822" cy="1756742"/>
      </dsp:txXfrm>
    </dsp:sp>
    <dsp:sp modelId="{0E99E07F-5A81-4E68-8775-247C3A2E10BB}">
      <dsp:nvSpPr>
        <dsp:cNvPr id="0" name=""/>
        <dsp:cNvSpPr/>
      </dsp:nvSpPr>
      <dsp:spPr>
        <a:xfrm>
          <a:off x="9012534" y="360502"/>
          <a:ext cx="2109894" cy="1946814"/>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solidFill>
                <a:schemeClr val="bg1"/>
              </a:solidFill>
            </a:rPr>
            <a:t>D. LGS. 101/2018</a:t>
          </a:r>
        </a:p>
        <a:p>
          <a:pPr lvl="0" algn="ctr" defTabSz="533400">
            <a:lnSpc>
              <a:spcPct val="90000"/>
            </a:lnSpc>
            <a:spcBef>
              <a:spcPct val="0"/>
            </a:spcBef>
            <a:spcAft>
              <a:spcPct val="35000"/>
            </a:spcAft>
          </a:pPr>
          <a:r>
            <a:rPr lang="it-IT" sz="1200" kern="1200" dirty="0" smtClean="0"/>
            <a:t>C.d. «Decreto di armonizzazione» entrato in vigore il 19 settembre 2018 integra il D.  LGS. 196/2003 in ottica di conformità al REG. UE</a:t>
          </a:r>
          <a:endParaRPr lang="it-IT" sz="1200" kern="1200" dirty="0"/>
        </a:p>
      </dsp:txBody>
      <dsp:txXfrm>
        <a:off x="9107570" y="455538"/>
        <a:ext cx="1919822" cy="1756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4F10-D9BB-4D32-A50A-25392157D77E}">
      <dsp:nvSpPr>
        <dsp:cNvPr id="0" name=""/>
        <dsp:cNvSpPr/>
      </dsp:nvSpPr>
      <dsp:spPr>
        <a:xfrm>
          <a:off x="5791200" y="670009"/>
          <a:ext cx="1365470" cy="324376"/>
        </a:xfrm>
        <a:custGeom>
          <a:avLst/>
          <a:gdLst/>
          <a:ahLst/>
          <a:cxnLst/>
          <a:rect l="0" t="0" r="0" b="0"/>
          <a:pathLst>
            <a:path>
              <a:moveTo>
                <a:pt x="0" y="0"/>
              </a:moveTo>
              <a:lnTo>
                <a:pt x="0" y="162188"/>
              </a:lnTo>
              <a:lnTo>
                <a:pt x="1365470" y="162188"/>
              </a:lnTo>
              <a:lnTo>
                <a:pt x="1365470" y="32437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8FDE0-4EB9-4010-8CB0-DCCF20579B40}">
      <dsp:nvSpPr>
        <dsp:cNvPr id="0" name=""/>
        <dsp:cNvSpPr/>
      </dsp:nvSpPr>
      <dsp:spPr>
        <a:xfrm>
          <a:off x="4383637" y="670009"/>
          <a:ext cx="1407562" cy="324376"/>
        </a:xfrm>
        <a:custGeom>
          <a:avLst/>
          <a:gdLst/>
          <a:ahLst/>
          <a:cxnLst/>
          <a:rect l="0" t="0" r="0" b="0"/>
          <a:pathLst>
            <a:path>
              <a:moveTo>
                <a:pt x="1407562" y="0"/>
              </a:moveTo>
              <a:lnTo>
                <a:pt x="1407562" y="162188"/>
              </a:lnTo>
              <a:lnTo>
                <a:pt x="0" y="162188"/>
              </a:lnTo>
              <a:lnTo>
                <a:pt x="0" y="32437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45AA4-1C13-42FA-B409-CCD4875F9B69}">
      <dsp:nvSpPr>
        <dsp:cNvPr id="0" name=""/>
        <dsp:cNvSpPr/>
      </dsp:nvSpPr>
      <dsp:spPr>
        <a:xfrm>
          <a:off x="3066395" y="71503"/>
          <a:ext cx="5449609" cy="598505"/>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06CDA-4751-4459-BFC4-B2D731237929}">
      <dsp:nvSpPr>
        <dsp:cNvPr id="0" name=""/>
        <dsp:cNvSpPr/>
      </dsp:nvSpPr>
      <dsp:spPr>
        <a:xfrm>
          <a:off x="3066395" y="71503"/>
          <a:ext cx="5449609" cy="598505"/>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6E6D2-A4E2-4D41-B6FA-D806E1E1C8B6}">
      <dsp:nvSpPr>
        <dsp:cNvPr id="0" name=""/>
        <dsp:cNvSpPr/>
      </dsp:nvSpPr>
      <dsp:spPr>
        <a:xfrm>
          <a:off x="341590" y="179234"/>
          <a:ext cx="10899219" cy="38304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smtClean="0">
              <a:latin typeface="Calibri" panose="020F0502020204030204" pitchFamily="34" charset="0"/>
            </a:rPr>
            <a:t>A </a:t>
          </a:r>
          <a:r>
            <a:rPr lang="it-IT" sz="2800" kern="1200" dirty="0">
              <a:latin typeface="Calibri" panose="020F0502020204030204" pitchFamily="34" charset="0"/>
            </a:rPr>
            <a:t>chi si applica il nuovo </a:t>
          </a:r>
          <a:r>
            <a:rPr lang="it-IT" sz="2800" kern="1200" dirty="0" smtClean="0">
              <a:latin typeface="Calibri" panose="020F0502020204030204" pitchFamily="34" charset="0"/>
            </a:rPr>
            <a:t>regolamento europeo</a:t>
          </a:r>
          <a:endParaRPr lang="it-IT" sz="2800" kern="1200" dirty="0"/>
        </a:p>
      </dsp:txBody>
      <dsp:txXfrm>
        <a:off x="341590" y="179234"/>
        <a:ext cx="10899219" cy="383043"/>
      </dsp:txXfrm>
    </dsp:sp>
    <dsp:sp modelId="{8FD02C23-E315-4286-AB13-B05108C4F9DF}">
      <dsp:nvSpPr>
        <dsp:cNvPr id="0" name=""/>
        <dsp:cNvSpPr/>
      </dsp:nvSpPr>
      <dsp:spPr>
        <a:xfrm>
          <a:off x="3781996" y="994385"/>
          <a:ext cx="1203282" cy="967954"/>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127E2-799D-48C1-9EE3-E6434D3E822C}">
      <dsp:nvSpPr>
        <dsp:cNvPr id="0" name=""/>
        <dsp:cNvSpPr/>
      </dsp:nvSpPr>
      <dsp:spPr>
        <a:xfrm>
          <a:off x="3781996" y="994385"/>
          <a:ext cx="1203282" cy="967954"/>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61CE5-126A-4A0F-82B8-7A324F29833D}">
      <dsp:nvSpPr>
        <dsp:cNvPr id="0" name=""/>
        <dsp:cNvSpPr/>
      </dsp:nvSpPr>
      <dsp:spPr>
        <a:xfrm>
          <a:off x="3180355" y="1168617"/>
          <a:ext cx="2406564" cy="61949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latin typeface="Calibri" panose="020F0502020204030204" pitchFamily="34" charset="0"/>
            </a:rPr>
            <a:t>A tutti i titolari di trattamenti con sede nell’ UE</a:t>
          </a:r>
          <a:endParaRPr lang="it-IT" sz="1800" kern="1200" dirty="0"/>
        </a:p>
      </dsp:txBody>
      <dsp:txXfrm>
        <a:off x="3180355" y="1168617"/>
        <a:ext cx="2406564" cy="619491"/>
      </dsp:txXfrm>
    </dsp:sp>
    <dsp:sp modelId="{163547E8-AF5E-4EF3-808A-ADF079686EAB}">
      <dsp:nvSpPr>
        <dsp:cNvPr id="0" name=""/>
        <dsp:cNvSpPr/>
      </dsp:nvSpPr>
      <dsp:spPr>
        <a:xfrm>
          <a:off x="6533983" y="994385"/>
          <a:ext cx="1245373" cy="1443776"/>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E419-5D7A-4254-AB55-ED96B0E30154}">
      <dsp:nvSpPr>
        <dsp:cNvPr id="0" name=""/>
        <dsp:cNvSpPr/>
      </dsp:nvSpPr>
      <dsp:spPr>
        <a:xfrm>
          <a:off x="6533983" y="994385"/>
          <a:ext cx="1245373" cy="1443776"/>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1FB7D-C988-4988-82FB-D693A18F25CC}">
      <dsp:nvSpPr>
        <dsp:cNvPr id="0" name=""/>
        <dsp:cNvSpPr/>
      </dsp:nvSpPr>
      <dsp:spPr>
        <a:xfrm>
          <a:off x="5911296" y="1254265"/>
          <a:ext cx="2490747" cy="92401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latin typeface="Calibri" panose="020F0502020204030204" pitchFamily="34" charset="0"/>
            </a:rPr>
            <a:t>A tutti i titolari fuori UE ma che forniscono beni e servizi o svolgono monitoraggio dei comportamenti nell’UE</a:t>
          </a:r>
          <a:endParaRPr lang="it-IT" sz="1800" kern="1200" dirty="0"/>
        </a:p>
      </dsp:txBody>
      <dsp:txXfrm>
        <a:off x="5911296" y="1254265"/>
        <a:ext cx="2490747" cy="924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4F10-D9BB-4D32-A50A-25392157D77E}">
      <dsp:nvSpPr>
        <dsp:cNvPr id="0" name=""/>
        <dsp:cNvSpPr/>
      </dsp:nvSpPr>
      <dsp:spPr>
        <a:xfrm>
          <a:off x="5633356" y="958248"/>
          <a:ext cx="1361575" cy="402181"/>
        </a:xfrm>
        <a:custGeom>
          <a:avLst/>
          <a:gdLst/>
          <a:ahLst/>
          <a:cxnLst/>
          <a:rect l="0" t="0" r="0" b="0"/>
          <a:pathLst>
            <a:path>
              <a:moveTo>
                <a:pt x="0" y="0"/>
              </a:moveTo>
              <a:lnTo>
                <a:pt x="0" y="201090"/>
              </a:lnTo>
              <a:lnTo>
                <a:pt x="1361575" y="201090"/>
              </a:lnTo>
              <a:lnTo>
                <a:pt x="1361575" y="402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8FDE0-4EB9-4010-8CB0-DCCF20579B40}">
      <dsp:nvSpPr>
        <dsp:cNvPr id="0" name=""/>
        <dsp:cNvSpPr/>
      </dsp:nvSpPr>
      <dsp:spPr>
        <a:xfrm>
          <a:off x="4269024" y="958248"/>
          <a:ext cx="1364332" cy="402181"/>
        </a:xfrm>
        <a:custGeom>
          <a:avLst/>
          <a:gdLst/>
          <a:ahLst/>
          <a:cxnLst/>
          <a:rect l="0" t="0" r="0" b="0"/>
          <a:pathLst>
            <a:path>
              <a:moveTo>
                <a:pt x="1364332" y="0"/>
              </a:moveTo>
              <a:lnTo>
                <a:pt x="1364332" y="201090"/>
              </a:lnTo>
              <a:lnTo>
                <a:pt x="0" y="201090"/>
              </a:lnTo>
              <a:lnTo>
                <a:pt x="0" y="4021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45AA4-1C13-42FA-B409-CCD4875F9B69}">
      <dsp:nvSpPr>
        <dsp:cNvPr id="0" name=""/>
        <dsp:cNvSpPr/>
      </dsp:nvSpPr>
      <dsp:spPr>
        <a:xfrm>
          <a:off x="4345428" y="674"/>
          <a:ext cx="2575856" cy="957574"/>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06CDA-4751-4459-BFC4-B2D731237929}">
      <dsp:nvSpPr>
        <dsp:cNvPr id="0" name=""/>
        <dsp:cNvSpPr/>
      </dsp:nvSpPr>
      <dsp:spPr>
        <a:xfrm>
          <a:off x="4345428" y="674"/>
          <a:ext cx="2575856" cy="957574"/>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6E6D2-A4E2-4D41-B6FA-D806E1E1C8B6}">
      <dsp:nvSpPr>
        <dsp:cNvPr id="0" name=""/>
        <dsp:cNvSpPr/>
      </dsp:nvSpPr>
      <dsp:spPr>
        <a:xfrm>
          <a:off x="3057500" y="173037"/>
          <a:ext cx="5151712" cy="612847"/>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a:latin typeface="Calibri" panose="020F0502020204030204" pitchFamily="34" charset="0"/>
            </a:rPr>
            <a:t>Quando si applica il nuovo regolamento europeo?</a:t>
          </a:r>
          <a:endParaRPr lang="it-IT" sz="2800" kern="1200" dirty="0"/>
        </a:p>
      </dsp:txBody>
      <dsp:txXfrm>
        <a:off x="3057500" y="173037"/>
        <a:ext cx="5151712" cy="612847"/>
      </dsp:txXfrm>
    </dsp:sp>
    <dsp:sp modelId="{8FD02C23-E315-4286-AB13-B05108C4F9DF}">
      <dsp:nvSpPr>
        <dsp:cNvPr id="0" name=""/>
        <dsp:cNvSpPr/>
      </dsp:nvSpPr>
      <dsp:spPr>
        <a:xfrm>
          <a:off x="3688781" y="1360430"/>
          <a:ext cx="1160484" cy="1493193"/>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127E2-799D-48C1-9EE3-E6434D3E822C}">
      <dsp:nvSpPr>
        <dsp:cNvPr id="0" name=""/>
        <dsp:cNvSpPr/>
      </dsp:nvSpPr>
      <dsp:spPr>
        <a:xfrm>
          <a:off x="3688781" y="1360430"/>
          <a:ext cx="1160484" cy="1493193"/>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61CE5-126A-4A0F-82B8-7A324F29833D}">
      <dsp:nvSpPr>
        <dsp:cNvPr id="0" name=""/>
        <dsp:cNvSpPr/>
      </dsp:nvSpPr>
      <dsp:spPr>
        <a:xfrm>
          <a:off x="3108539" y="1629205"/>
          <a:ext cx="2320968" cy="95564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latin typeface="Calibri" panose="020F0502020204030204" pitchFamily="34" charset="0"/>
            </a:rPr>
            <a:t>Quando il trattamento di dati personali è interamente o parzialmente automatizzato</a:t>
          </a:r>
          <a:endParaRPr lang="it-IT" sz="1800" kern="1200" dirty="0"/>
        </a:p>
      </dsp:txBody>
      <dsp:txXfrm>
        <a:off x="3108539" y="1629205"/>
        <a:ext cx="2320968" cy="955643"/>
      </dsp:txXfrm>
    </dsp:sp>
    <dsp:sp modelId="{163547E8-AF5E-4EF3-808A-ADF079686EAB}">
      <dsp:nvSpPr>
        <dsp:cNvPr id="0" name=""/>
        <dsp:cNvSpPr/>
      </dsp:nvSpPr>
      <dsp:spPr>
        <a:xfrm>
          <a:off x="6413310" y="1360430"/>
          <a:ext cx="1163242" cy="1627024"/>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E419-5D7A-4254-AB55-ED96B0E30154}">
      <dsp:nvSpPr>
        <dsp:cNvPr id="0" name=""/>
        <dsp:cNvSpPr/>
      </dsp:nvSpPr>
      <dsp:spPr>
        <a:xfrm>
          <a:off x="6413310" y="1360430"/>
          <a:ext cx="1163242" cy="1627024"/>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1FB7D-C988-4988-82FB-D693A18F25CC}">
      <dsp:nvSpPr>
        <dsp:cNvPr id="0" name=""/>
        <dsp:cNvSpPr/>
      </dsp:nvSpPr>
      <dsp:spPr>
        <a:xfrm>
          <a:off x="5831689" y="1653294"/>
          <a:ext cx="2326484" cy="104129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latin typeface="Calibri" panose="020F0502020204030204" pitchFamily="34" charset="0"/>
            </a:rPr>
            <a:t>Quando il trattamento non è automatizzato ma i dati personali sono contenuti in un archivio o destinati a figurarvi</a:t>
          </a:r>
          <a:endParaRPr lang="it-IT" sz="1800" kern="1200" dirty="0"/>
        </a:p>
      </dsp:txBody>
      <dsp:txXfrm>
        <a:off x="5831689" y="1653294"/>
        <a:ext cx="2326484" cy="10412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FEAFF-C66C-4741-BA75-1A91AABFDC17}">
      <dsp:nvSpPr>
        <dsp:cNvPr id="0" name=""/>
        <dsp:cNvSpPr/>
      </dsp:nvSpPr>
      <dsp:spPr>
        <a:xfrm>
          <a:off x="4010761" y="928697"/>
          <a:ext cx="2393100" cy="158592"/>
        </a:xfrm>
        <a:custGeom>
          <a:avLst/>
          <a:gdLst/>
          <a:ahLst/>
          <a:cxnLst/>
          <a:rect l="0" t="0" r="0" b="0"/>
          <a:pathLst>
            <a:path>
              <a:moveTo>
                <a:pt x="0" y="0"/>
              </a:moveTo>
              <a:lnTo>
                <a:pt x="0" y="79296"/>
              </a:lnTo>
              <a:lnTo>
                <a:pt x="2393100" y="79296"/>
              </a:lnTo>
              <a:lnTo>
                <a:pt x="2393100" y="15859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FF090-1F42-4FBB-BD13-E0DD92F57369}">
      <dsp:nvSpPr>
        <dsp:cNvPr id="0" name=""/>
        <dsp:cNvSpPr/>
      </dsp:nvSpPr>
      <dsp:spPr>
        <a:xfrm>
          <a:off x="3615791" y="928697"/>
          <a:ext cx="394969" cy="158592"/>
        </a:xfrm>
        <a:custGeom>
          <a:avLst/>
          <a:gdLst/>
          <a:ahLst/>
          <a:cxnLst/>
          <a:rect l="0" t="0" r="0" b="0"/>
          <a:pathLst>
            <a:path>
              <a:moveTo>
                <a:pt x="394969" y="0"/>
              </a:moveTo>
              <a:lnTo>
                <a:pt x="394969" y="79296"/>
              </a:lnTo>
              <a:lnTo>
                <a:pt x="0" y="79296"/>
              </a:lnTo>
              <a:lnTo>
                <a:pt x="0" y="15859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55CBA-1431-4AF2-9764-6EA44CE26BEE}">
      <dsp:nvSpPr>
        <dsp:cNvPr id="0" name=""/>
        <dsp:cNvSpPr/>
      </dsp:nvSpPr>
      <dsp:spPr>
        <a:xfrm>
          <a:off x="1222690" y="928697"/>
          <a:ext cx="2788070" cy="158592"/>
        </a:xfrm>
        <a:custGeom>
          <a:avLst/>
          <a:gdLst/>
          <a:ahLst/>
          <a:cxnLst/>
          <a:rect l="0" t="0" r="0" b="0"/>
          <a:pathLst>
            <a:path>
              <a:moveTo>
                <a:pt x="2788070" y="0"/>
              </a:moveTo>
              <a:lnTo>
                <a:pt x="2788070" y="79296"/>
              </a:lnTo>
              <a:lnTo>
                <a:pt x="0" y="79296"/>
              </a:lnTo>
              <a:lnTo>
                <a:pt x="0" y="15859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BB5CB4-A90B-466F-89F9-611C1493D56D}">
      <dsp:nvSpPr>
        <dsp:cNvPr id="0" name=""/>
        <dsp:cNvSpPr/>
      </dsp:nvSpPr>
      <dsp:spPr>
        <a:xfrm>
          <a:off x="2786338" y="201"/>
          <a:ext cx="2448845" cy="928495"/>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961A2-8F7E-444C-ADFB-D017E2955FE0}">
      <dsp:nvSpPr>
        <dsp:cNvPr id="0" name=""/>
        <dsp:cNvSpPr/>
      </dsp:nvSpPr>
      <dsp:spPr>
        <a:xfrm>
          <a:off x="2786338" y="201"/>
          <a:ext cx="2448845" cy="928495"/>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579E8D-0C5C-4283-8710-B4631F72B1C4}">
      <dsp:nvSpPr>
        <dsp:cNvPr id="0" name=""/>
        <dsp:cNvSpPr/>
      </dsp:nvSpPr>
      <dsp:spPr>
        <a:xfrm>
          <a:off x="1561915" y="167331"/>
          <a:ext cx="4897691" cy="594237"/>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a:latin typeface="Calibri" panose="020F0502020204030204" pitchFamily="34" charset="0"/>
            </a:rPr>
            <a:t>Quando non si applica il nuovo regolamento europeo?</a:t>
          </a:r>
          <a:endParaRPr lang="it-IT" sz="2800" kern="1200" dirty="0"/>
        </a:p>
      </dsp:txBody>
      <dsp:txXfrm>
        <a:off x="1561915" y="167331"/>
        <a:ext cx="4897691" cy="594237"/>
      </dsp:txXfrm>
    </dsp:sp>
    <dsp:sp modelId="{AFDECB50-AE28-45E6-A7D2-DF80D1F9F2BC}">
      <dsp:nvSpPr>
        <dsp:cNvPr id="0" name=""/>
        <dsp:cNvSpPr/>
      </dsp:nvSpPr>
      <dsp:spPr>
        <a:xfrm>
          <a:off x="685454" y="1087289"/>
          <a:ext cx="1074472" cy="960055"/>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75779A-6867-4B1D-B990-67CC999659EC}">
      <dsp:nvSpPr>
        <dsp:cNvPr id="0" name=""/>
        <dsp:cNvSpPr/>
      </dsp:nvSpPr>
      <dsp:spPr>
        <a:xfrm>
          <a:off x="685454" y="1087289"/>
          <a:ext cx="1074472" cy="960055"/>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C91279-BDAD-4C91-8085-AEA7C937AEA6}">
      <dsp:nvSpPr>
        <dsp:cNvPr id="0" name=""/>
        <dsp:cNvSpPr/>
      </dsp:nvSpPr>
      <dsp:spPr>
        <a:xfrm>
          <a:off x="148218" y="1260099"/>
          <a:ext cx="2148944" cy="61443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0" kern="1200" dirty="0"/>
            <a:t>attività a carattere esclusivamente personale o domestico</a:t>
          </a:r>
        </a:p>
      </dsp:txBody>
      <dsp:txXfrm>
        <a:off x="148218" y="1260099"/>
        <a:ext cx="2148944" cy="614435"/>
      </dsp:txXfrm>
    </dsp:sp>
    <dsp:sp modelId="{40A2A3A2-13A3-44CF-89AE-7239BE93F921}">
      <dsp:nvSpPr>
        <dsp:cNvPr id="0" name=""/>
        <dsp:cNvSpPr/>
      </dsp:nvSpPr>
      <dsp:spPr>
        <a:xfrm>
          <a:off x="3035773" y="1087289"/>
          <a:ext cx="1160036" cy="1249531"/>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D67DA4-417F-4605-956E-401597DE84DD}">
      <dsp:nvSpPr>
        <dsp:cNvPr id="0" name=""/>
        <dsp:cNvSpPr/>
      </dsp:nvSpPr>
      <dsp:spPr>
        <a:xfrm>
          <a:off x="3035773" y="1087289"/>
          <a:ext cx="1160036" cy="1249531"/>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45401-DEA9-4D11-8487-F56B8401A1BF}">
      <dsp:nvSpPr>
        <dsp:cNvPr id="0" name=""/>
        <dsp:cNvSpPr/>
      </dsp:nvSpPr>
      <dsp:spPr>
        <a:xfrm>
          <a:off x="2455755" y="1312205"/>
          <a:ext cx="2320073" cy="7997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0" kern="1200" dirty="0"/>
            <a:t>trattamento di dati interamente manuale in un contesto non strutturato</a:t>
          </a:r>
        </a:p>
      </dsp:txBody>
      <dsp:txXfrm>
        <a:off x="2455755" y="1312205"/>
        <a:ext cx="2320073" cy="799700"/>
      </dsp:txXfrm>
    </dsp:sp>
    <dsp:sp modelId="{7B9074C0-D462-4530-9F3A-B981B7F7EF91}">
      <dsp:nvSpPr>
        <dsp:cNvPr id="0" name=""/>
        <dsp:cNvSpPr/>
      </dsp:nvSpPr>
      <dsp:spPr>
        <a:xfrm>
          <a:off x="5669141" y="1087289"/>
          <a:ext cx="1469442" cy="1655708"/>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5B410-33AB-4127-B762-21015F7EA5AE}">
      <dsp:nvSpPr>
        <dsp:cNvPr id="0" name=""/>
        <dsp:cNvSpPr/>
      </dsp:nvSpPr>
      <dsp:spPr>
        <a:xfrm>
          <a:off x="5669141" y="1087289"/>
          <a:ext cx="1469442" cy="1655708"/>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551E65-1104-4B5C-84BE-875AA8BAFEE3}">
      <dsp:nvSpPr>
        <dsp:cNvPr id="0" name=""/>
        <dsp:cNvSpPr/>
      </dsp:nvSpPr>
      <dsp:spPr>
        <a:xfrm>
          <a:off x="4934420" y="1385317"/>
          <a:ext cx="2938884" cy="105965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b="0" kern="1200" dirty="0"/>
            <a:t>Il trattamento riguarda informazioni che non sono, o non sono più, dati personali: persone decedute o dati anonimi o anonimizzati.</a:t>
          </a:r>
        </a:p>
      </dsp:txBody>
      <dsp:txXfrm>
        <a:off x="4934420" y="1385317"/>
        <a:ext cx="2938884" cy="10596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1697B-7B39-4334-9D4D-9F88EF10AA71}" type="datetimeFigureOut">
              <a:rPr lang="it-IT" smtClean="0"/>
              <a:t>30/01/2024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2ECB9-078E-4A43-A592-E25B00AD16FA}" type="slidenum">
              <a:rPr lang="it-IT" smtClean="0"/>
              <a:t>‹N›</a:t>
            </a:fld>
            <a:endParaRPr lang="it-IT"/>
          </a:p>
        </p:txBody>
      </p:sp>
    </p:spTree>
    <p:extLst>
      <p:ext uri="{BB962C8B-B14F-4D97-AF65-F5344CB8AC3E}">
        <p14:creationId xmlns:p14="http://schemas.microsoft.com/office/powerpoint/2010/main" val="216242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24C308F-E463-42FA-88E1-A23CC8FA94E0}"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5010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426BEC2-79D2-42E4-AF6F-43C7A1C26287}"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657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D09CB62C-72C9-44EA-A79E-F05B816BA009}"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074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80E46C44-4F72-4EDA-B377-2B5E8AD61915}" type="datetime1">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104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C8C701CE-680E-4664-8D6F-39AB156F113C}" type="datetime1">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572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1110570A-8E16-43C2-879D-4784A7B9A72C}" type="datetime1">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32903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5F6B87E-F52D-4A9A-B46A-94429462E62B}"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3844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6BE64CC-BFCE-477D-9CA2-E4A5605AC02C}"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394155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5EDDD67-F6BA-4D07-B68D-C889211E6C57}"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5564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EDC1544-D809-4481-8F16-3F77369A785E}"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1064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6650566-5E24-4CDE-A0B4-52C8B446986D}" type="datetime1">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9734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2FC070D-8E6A-40F1-8661-2C7623B2B209}" type="datetime1">
              <a:rPr lang="en-US" smtClean="0"/>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4471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D7365B-A94E-4C5D-9CEE-EA9ABDB7B007}" type="datetime1">
              <a:rPr lang="en-US" smtClean="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6081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B827F-5E09-4E45-9BA3-B1B7B1C18DEF}" type="datetime1">
              <a:rPr lang="en-US" smtClean="0"/>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2059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921107E-1255-46B5-9C3B-CF06D9E605AB}" type="datetime1">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689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60578AA-655E-4A49-8665-53A787AB607D}" type="datetime1">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3647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BE64CC-BFCE-477D-9CA2-E4A5605AC02C}" type="datetime1">
              <a:rPr lang="en-US" smtClean="0"/>
              <a:t>1/30/2024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60596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avvocato360.it/news/2018/7/13/gdpr-cosa-inserire-nellinformativa-sulla-priva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stefanobendandi.eu/2020/01/31/dati-personali-cosa-sono-come-riconoscerli-e-perche-proteggerl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is.gd/vlWzo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olo 7"/>
          <p:cNvSpPr>
            <a:spLocks noGrp="1"/>
          </p:cNvSpPr>
          <p:nvPr>
            <p:ph type="title"/>
          </p:nvPr>
        </p:nvSpPr>
        <p:spPr>
          <a:xfrm>
            <a:off x="101600" y="2585274"/>
            <a:ext cx="12044644" cy="1047751"/>
          </a:xfrm>
          <a:solidFill>
            <a:srgbClr val="00B0F0"/>
          </a:solidFill>
        </p:spPr>
        <p:txBody>
          <a:bodyPr>
            <a:normAutofit fontScale="90000"/>
          </a:bodyPr>
          <a:lstStyle/>
          <a:p>
            <a:pPr marL="250825" lvl="0" defTabSz="914400">
              <a:spcBef>
                <a:spcPts val="740"/>
              </a:spcBef>
            </a:pPr>
            <a:r>
              <a:rPr lang="it-IT" sz="3100" b="1" dirty="0" smtClean="0">
                <a:solidFill>
                  <a:srgbClr val="FFFF00"/>
                </a:solidFill>
                <a:effectLst>
                  <a:outerShdw blurRad="38100" dist="38100" dir="2700000" algn="tl">
                    <a:srgbClr val="000000">
                      <a:alpha val="43137"/>
                    </a:srgbClr>
                  </a:outerShdw>
                </a:effectLst>
              </a:rPr>
              <a:t>GDPR UE 679/2016  </a:t>
            </a:r>
            <a:br>
              <a:rPr lang="it-IT" sz="3100" b="1" dirty="0" smtClean="0">
                <a:solidFill>
                  <a:srgbClr val="FFFF00"/>
                </a:solidFill>
                <a:effectLst>
                  <a:outerShdw blurRad="38100" dist="38100" dir="2700000" algn="tl">
                    <a:srgbClr val="000000">
                      <a:alpha val="43137"/>
                    </a:srgbClr>
                  </a:outerShdw>
                </a:effectLst>
              </a:rPr>
            </a:br>
            <a:r>
              <a:rPr lang="it-IT" sz="3100" b="1" dirty="0" smtClean="0">
                <a:solidFill>
                  <a:srgbClr val="FFFF00"/>
                </a:solidFill>
                <a:effectLst>
                  <a:outerShdw blurRad="38100" dist="38100" dir="2700000" algn="tl">
                    <a:srgbClr val="000000">
                      <a:alpha val="43137"/>
                    </a:srgbClr>
                  </a:outerShdw>
                </a:effectLst>
              </a:rPr>
              <a:t>GENERAL DATA PROTECTOR REGULATION:</a:t>
            </a:r>
            <a:br>
              <a:rPr lang="it-IT" sz="3100" b="1" dirty="0" smtClean="0">
                <a:solidFill>
                  <a:srgbClr val="FFFF00"/>
                </a:solidFill>
                <a:effectLst>
                  <a:outerShdw blurRad="38100" dist="38100" dir="2700000" algn="tl">
                    <a:srgbClr val="000000">
                      <a:alpha val="43137"/>
                    </a:srgbClr>
                  </a:outerShdw>
                </a:effectLst>
              </a:rPr>
            </a:br>
            <a:r>
              <a:rPr lang="it-IT" sz="3100" b="1" dirty="0" smtClean="0">
                <a:solidFill>
                  <a:srgbClr val="FFFF00"/>
                </a:solidFill>
                <a:effectLst>
                  <a:outerShdw blurRad="38100" dist="38100" dir="2700000" algn="tl">
                    <a:srgbClr val="000000">
                      <a:alpha val="43137"/>
                    </a:srgbClr>
                  </a:outerShdw>
                </a:effectLst>
              </a:rPr>
              <a:t> </a:t>
            </a:r>
            <a:br>
              <a:rPr lang="it-IT" sz="3100" b="1" dirty="0" smtClean="0">
                <a:solidFill>
                  <a:srgbClr val="FFFF00"/>
                </a:solidFill>
                <a:effectLst>
                  <a:outerShdw blurRad="38100" dist="38100" dir="2700000" algn="tl">
                    <a:srgbClr val="000000">
                      <a:alpha val="43137"/>
                    </a:srgbClr>
                  </a:outerShdw>
                </a:effectLst>
              </a:rPr>
            </a:br>
            <a:r>
              <a:rPr lang="it-IT" sz="3100" b="1" dirty="0" smtClean="0">
                <a:solidFill>
                  <a:srgbClr val="FFFF00"/>
                </a:solidFill>
                <a:effectLst>
                  <a:outerShdw blurRad="38100" dist="38100" dir="2700000" algn="tl">
                    <a:srgbClr val="000000">
                      <a:alpha val="43137"/>
                    </a:srgbClr>
                  </a:outerShdw>
                </a:effectLst>
                <a:latin typeface="+mn-lt"/>
              </a:rPr>
              <a:t>NUOVO REGOLAMENTO EUROPEO SULLA PROTEZIONE DEI DATI DELLE PERSONE FISICHE  </a:t>
            </a:r>
            <a:br>
              <a:rPr lang="it-IT" sz="3100" b="1" dirty="0" smtClean="0">
                <a:solidFill>
                  <a:srgbClr val="FFFF00"/>
                </a:solidFill>
                <a:effectLst>
                  <a:outerShdw blurRad="38100" dist="38100" dir="2700000" algn="tl">
                    <a:srgbClr val="000000">
                      <a:alpha val="43137"/>
                    </a:srgbClr>
                  </a:outerShdw>
                </a:effectLst>
                <a:latin typeface="+mn-lt"/>
              </a:rPr>
            </a:br>
            <a:r>
              <a:rPr lang="it-IT" sz="3100" b="1" dirty="0" smtClean="0">
                <a:solidFill>
                  <a:srgbClr val="FFFF00"/>
                </a:solidFill>
                <a:effectLst>
                  <a:outerShdw blurRad="38100" dist="38100" dir="2700000" algn="tl">
                    <a:srgbClr val="000000">
                      <a:alpha val="43137"/>
                    </a:srgbClr>
                  </a:outerShdw>
                </a:effectLst>
                <a:latin typeface="+mn-lt"/>
              </a:rPr>
              <a:t>                          </a:t>
            </a:r>
            <a:r>
              <a:rPr lang="it-IT" sz="3100" b="1" dirty="0" smtClean="0">
                <a:solidFill>
                  <a:srgbClr val="FFFF00"/>
                </a:solidFill>
                <a:effectLst>
                  <a:outerShdw blurRad="38100" dist="38100" dir="2700000" algn="tl">
                    <a:srgbClr val="000000">
                      <a:alpha val="43137"/>
                    </a:srgbClr>
                  </a:outerShdw>
                </a:effectLst>
              </a:rPr>
              <a:t/>
            </a:r>
            <a:br>
              <a:rPr lang="it-IT" sz="3100" b="1" dirty="0" smtClean="0">
                <a:solidFill>
                  <a:srgbClr val="FFFF00"/>
                </a:solidFill>
                <a:effectLst>
                  <a:outerShdw blurRad="38100" dist="38100" dir="2700000" algn="tl">
                    <a:srgbClr val="000000">
                      <a:alpha val="43137"/>
                    </a:srgbClr>
                  </a:outerShdw>
                </a:effectLst>
              </a:rPr>
            </a:br>
            <a:r>
              <a:rPr lang="it-IT" sz="3100" b="1" dirty="0" smtClean="0">
                <a:solidFill>
                  <a:srgbClr val="FFFF00"/>
                </a:solidFill>
                <a:effectLst>
                  <a:outerShdw blurRad="38100" dist="38100" dir="2700000" algn="tl">
                    <a:srgbClr val="000000">
                      <a:alpha val="43137"/>
                    </a:srgbClr>
                  </a:outerShdw>
                </a:effectLst>
              </a:rPr>
              <a:t>   </a:t>
            </a:r>
            <a:br>
              <a:rPr lang="it-IT" sz="3100" b="1" dirty="0" smtClean="0">
                <a:solidFill>
                  <a:srgbClr val="FFFF00"/>
                </a:solidFill>
                <a:effectLst>
                  <a:outerShdw blurRad="38100" dist="38100" dir="2700000" algn="tl">
                    <a:srgbClr val="000000">
                      <a:alpha val="43137"/>
                    </a:srgbClr>
                  </a:outerShdw>
                </a:effectLst>
              </a:rPr>
            </a:br>
            <a:r>
              <a:rPr lang="it-IT" sz="2200" kern="0" dirty="0" smtClean="0">
                <a:solidFill>
                  <a:sysClr val="windowText" lastClr="000000"/>
                </a:solidFill>
                <a:latin typeface="Verdana"/>
                <a:cs typeface="Verdana"/>
              </a:rPr>
              <a:t/>
            </a:r>
            <a:br>
              <a:rPr lang="it-IT" sz="2200" kern="0" dirty="0" smtClean="0">
                <a:solidFill>
                  <a:sysClr val="windowText" lastClr="000000"/>
                </a:solidFill>
                <a:latin typeface="Verdana"/>
                <a:cs typeface="Verdana"/>
              </a:rPr>
            </a:br>
            <a:r>
              <a:rPr lang="it-IT" sz="2200" kern="0" dirty="0" smtClean="0">
                <a:solidFill>
                  <a:sysClr val="windowText" lastClr="000000"/>
                </a:solidFill>
                <a:latin typeface="Verdana"/>
                <a:cs typeface="Verdana"/>
              </a:rPr>
              <a:t/>
            </a:r>
            <a:br>
              <a:rPr lang="it-IT" sz="2200" kern="0" dirty="0" smtClean="0">
                <a:solidFill>
                  <a:sysClr val="windowText" lastClr="000000"/>
                </a:solidFill>
                <a:latin typeface="Verdana"/>
                <a:cs typeface="Verdana"/>
              </a:rPr>
            </a:br>
            <a:r>
              <a:rPr lang="it-IT" sz="2700" dirty="0">
                <a:latin typeface="+mn-lt"/>
              </a:rPr>
              <a:t>	</a:t>
            </a:r>
            <a:r>
              <a:rPr lang="it-IT" sz="2700" dirty="0" smtClean="0">
                <a:latin typeface="+mn-lt"/>
              </a:rPr>
              <a:t>		            </a:t>
            </a:r>
            <a:r>
              <a:rPr lang="it-IT" sz="2200" b="1" dirty="0" smtClean="0">
                <a:latin typeface="+mn-lt"/>
              </a:rPr>
              <a:t>Dr.ssa Elisabetta Russo - </a:t>
            </a:r>
            <a:r>
              <a:rPr lang="it-IT" sz="2200" b="1" dirty="0" err="1" smtClean="0">
                <a:latin typeface="+mn-lt"/>
              </a:rPr>
              <a:t>OdcecSa</a:t>
            </a:r>
            <a:r>
              <a:rPr lang="it-IT" sz="1800" b="1" dirty="0" smtClean="0">
                <a:latin typeface="+mn-lt"/>
              </a:rPr>
              <a:t/>
            </a:r>
            <a:br>
              <a:rPr lang="it-IT" sz="1800" b="1" dirty="0" smtClean="0">
                <a:latin typeface="+mn-lt"/>
              </a:rPr>
            </a:br>
            <a:r>
              <a:rPr lang="it-IT" sz="1800" b="1" dirty="0" smtClean="0">
                <a:latin typeface="+mn-lt"/>
              </a:rPr>
              <a:t/>
            </a:r>
            <a:br>
              <a:rPr lang="it-IT" sz="1800" b="1" dirty="0" smtClean="0">
                <a:latin typeface="+mn-lt"/>
              </a:rPr>
            </a:br>
            <a:r>
              <a:rPr lang="it-IT" sz="1800" b="1" dirty="0" smtClean="0"/>
              <a:t/>
            </a:r>
            <a:br>
              <a:rPr lang="it-IT" sz="1800" b="1" dirty="0" smtClean="0"/>
            </a:br>
            <a:r>
              <a:rPr lang="it-IT" sz="1800" b="1" dirty="0" smtClean="0"/>
              <a:t/>
            </a:r>
            <a:br>
              <a:rPr lang="it-IT" sz="1800" b="1" dirty="0" smtClean="0"/>
            </a:br>
            <a:r>
              <a:rPr lang="it-IT" sz="1800" b="1" dirty="0" smtClean="0"/>
              <a:t/>
            </a:r>
            <a:br>
              <a:rPr lang="it-IT" sz="1800" b="1" dirty="0" smtClean="0"/>
            </a:br>
            <a:r>
              <a:rPr lang="it-IT" sz="1800" b="1" dirty="0" smtClean="0">
                <a:latin typeface="Baskerville Old Face" panose="02020602080505020303" pitchFamily="18" charset="0"/>
                <a:cs typeface="Times New Roman" panose="02020603050405020304" pitchFamily="18" charset="0"/>
              </a:rPr>
              <a:t/>
            </a:r>
            <a:br>
              <a:rPr lang="it-IT" sz="1800" b="1" dirty="0" smtClean="0">
                <a:latin typeface="Baskerville Old Face" panose="02020602080505020303" pitchFamily="18" charset="0"/>
                <a:cs typeface="Times New Roman" panose="02020603050405020304" pitchFamily="18" charset="0"/>
              </a:rPr>
            </a:br>
            <a:r>
              <a:rPr lang="it-IT" sz="2200" b="1" dirty="0" smtClean="0"/>
              <a:t/>
            </a:r>
            <a:br>
              <a:rPr lang="it-IT" sz="2200" b="1" dirty="0" smtClean="0"/>
            </a:br>
            <a:endParaRPr lang="it-IT" sz="2200" b="1" dirty="0"/>
          </a:p>
        </p:txBody>
      </p:sp>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057399" y="5399314"/>
            <a:ext cx="8784771" cy="439042"/>
          </a:xfrm>
          <a:prstGeom prst="rect">
            <a:avLst/>
          </a:prstGeom>
          <a:solidFill>
            <a:srgbClr val="00B0F0"/>
          </a:solidFill>
          <a:ln>
            <a:solidFill>
              <a:srgbClr val="00B0F0"/>
            </a:solidFill>
          </a:ln>
          <a:effectLst>
            <a:outerShdw blurRad="50800" dist="38100" dir="2700000" algn="tl" rotWithShape="0">
              <a:prstClr val="black">
                <a:alpha val="40000"/>
              </a:prstClr>
            </a:outerShdw>
          </a:effectLst>
        </p:spPr>
      </p:pic>
      <p:pic>
        <p:nvPicPr>
          <p:cNvPr id="11" name="object 17"/>
          <p:cNvPicPr/>
          <p:nvPr/>
        </p:nvPicPr>
        <p:blipFill>
          <a:blip r:embed="rId4" cstate="print"/>
          <a:stretch>
            <a:fillRect/>
          </a:stretch>
        </p:blipFill>
        <p:spPr>
          <a:xfrm>
            <a:off x="270203" y="200026"/>
            <a:ext cx="11323285" cy="2385248"/>
          </a:xfrm>
          <a:prstGeom prst="rect">
            <a:avLst/>
          </a:prstGeom>
        </p:spPr>
      </p:pic>
    </p:spTree>
    <p:extLst>
      <p:ext uri="{BB962C8B-B14F-4D97-AF65-F5344CB8AC3E}">
        <p14:creationId xmlns:p14="http://schemas.microsoft.com/office/powerpoint/2010/main" val="3834676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10</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32080"/>
            <a:ext cx="11460444" cy="2253168"/>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3" name="CasellaDiTesto 2"/>
          <p:cNvSpPr txBox="1"/>
          <p:nvPr/>
        </p:nvSpPr>
        <p:spPr>
          <a:xfrm>
            <a:off x="685800" y="2622731"/>
            <a:ext cx="11861887" cy="2862322"/>
          </a:xfrm>
          <a:prstGeom prst="rect">
            <a:avLst/>
          </a:prstGeom>
          <a:noFill/>
        </p:spPr>
        <p:txBody>
          <a:bodyPr wrap="square" rtlCol="0">
            <a:spAutoFit/>
          </a:bodyPr>
          <a:lstStyle/>
          <a:p>
            <a:r>
              <a:rPr lang="it-IT"/>
              <a:t>Inoltre tutte le aziende che </a:t>
            </a:r>
            <a:r>
              <a:rPr lang="it-IT" b="1"/>
              <a:t>gestiscono i dati personali</a:t>
            </a:r>
            <a:r>
              <a:rPr lang="it-IT"/>
              <a:t>, devono prima comunicare al  soggetto interessato alcune informazioni per permettergli di esercitare i propri diritti.</a:t>
            </a:r>
          </a:p>
          <a:p>
            <a:r>
              <a:rPr lang="it-IT"/>
              <a:t>L'</a:t>
            </a:r>
            <a:r>
              <a:rPr lang="it-IT" b="1">
                <a:hlinkClick r:id="rId4"/>
              </a:rPr>
              <a:t>informativa sulla privacy</a:t>
            </a:r>
            <a:r>
              <a:rPr lang="it-IT" b="1"/>
              <a:t> </a:t>
            </a:r>
            <a:r>
              <a:rPr lang="it-IT"/>
              <a:t>deve indicare:</a:t>
            </a:r>
          </a:p>
          <a:p>
            <a:r>
              <a:rPr lang="it-IT"/>
              <a:t>come e per quale finalità vengono trattati i propri dati personali;</a:t>
            </a:r>
          </a:p>
          <a:p>
            <a:r>
              <a:rPr lang="it-IT"/>
              <a:t>se il rilascio dei propri dati personali è obbligatorio o facoltativo;</a:t>
            </a:r>
          </a:p>
          <a:p>
            <a:r>
              <a:rPr lang="it-IT"/>
              <a:t>le conseguenze di un eventuale rifiuto a comunicare i propri dati personali;</a:t>
            </a:r>
          </a:p>
          <a:p>
            <a:r>
              <a:rPr lang="it-IT"/>
              <a:t>se saranno divulgati i propri dati personali e a chi saranno comunicati;</a:t>
            </a:r>
          </a:p>
          <a:p>
            <a:r>
              <a:rPr lang="it-IT"/>
              <a:t>i diritti previsti dall’articolo 7 del Codice della Privacy;</a:t>
            </a:r>
          </a:p>
          <a:p>
            <a:r>
              <a:rPr lang="it-IT"/>
              <a:t>chi è il titolare e il responsabile del trattamento.</a:t>
            </a:r>
          </a:p>
          <a:p>
            <a:r>
              <a:rPr lang="it-IT"/>
              <a:t>quali sono i dati personali e dati sensibili richiesti.</a:t>
            </a:r>
          </a:p>
        </p:txBody>
      </p:sp>
    </p:spTree>
    <p:extLst>
      <p:ext uri="{BB962C8B-B14F-4D97-AF65-F5344CB8AC3E}">
        <p14:creationId xmlns:p14="http://schemas.microsoft.com/office/powerpoint/2010/main" val="828469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32080"/>
            <a:ext cx="11460444" cy="2253168"/>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8" name="object 5"/>
          <p:cNvSpPr txBox="1"/>
          <p:nvPr/>
        </p:nvSpPr>
        <p:spPr>
          <a:xfrm>
            <a:off x="822960" y="2462646"/>
            <a:ext cx="10908375" cy="3339375"/>
          </a:xfrm>
          <a:prstGeom prst="rect">
            <a:avLst/>
          </a:prstGeom>
        </p:spPr>
        <p:txBody>
          <a:bodyPr vert="horz" wrap="square" lIns="0" tIns="27939" rIns="0" bIns="0" rtlCol="0">
            <a:spAutoFit/>
          </a:bodyPr>
          <a:lstStyle/>
          <a:p>
            <a:pPr marL="12700" marR="5080">
              <a:lnSpc>
                <a:spcPts val="2100"/>
              </a:lnSpc>
              <a:spcBef>
                <a:spcPts val="219"/>
              </a:spcBef>
            </a:pPr>
            <a:r>
              <a:rPr sz="1800" dirty="0">
                <a:solidFill>
                  <a:srgbClr val="0F1F4A"/>
                </a:solidFill>
                <a:latin typeface="Verdana"/>
                <a:cs typeface="Verdana"/>
              </a:rPr>
              <a:t>Cos’è</a:t>
            </a:r>
            <a:r>
              <a:rPr sz="1800" spc="150" dirty="0">
                <a:solidFill>
                  <a:srgbClr val="0F1F4A"/>
                </a:solidFill>
                <a:latin typeface="Times New Roman"/>
                <a:cs typeface="Times New Roman"/>
              </a:rPr>
              <a:t> </a:t>
            </a:r>
            <a:r>
              <a:rPr sz="1800" dirty="0">
                <a:solidFill>
                  <a:srgbClr val="0F1F4A"/>
                </a:solidFill>
                <a:latin typeface="Verdana"/>
                <a:cs typeface="Verdana"/>
              </a:rPr>
              <a:t>il</a:t>
            </a:r>
            <a:r>
              <a:rPr sz="1800" spc="160" dirty="0">
                <a:solidFill>
                  <a:srgbClr val="0F1F4A"/>
                </a:solidFill>
                <a:latin typeface="Times New Roman"/>
                <a:cs typeface="Times New Roman"/>
              </a:rPr>
              <a:t> </a:t>
            </a:r>
            <a:r>
              <a:rPr sz="1800" b="1" dirty="0">
                <a:solidFill>
                  <a:srgbClr val="0F1F4A"/>
                </a:solidFill>
                <a:latin typeface="Verdana"/>
                <a:cs typeface="Verdana"/>
              </a:rPr>
              <a:t>trattamento</a:t>
            </a:r>
            <a:r>
              <a:rPr sz="1800" spc="180" dirty="0">
                <a:solidFill>
                  <a:srgbClr val="0F1F4A"/>
                </a:solidFill>
                <a:latin typeface="Times New Roman"/>
                <a:cs typeface="Times New Roman"/>
              </a:rPr>
              <a:t> </a:t>
            </a:r>
            <a:r>
              <a:rPr sz="1800" dirty="0">
                <a:solidFill>
                  <a:srgbClr val="0F1F4A"/>
                </a:solidFill>
                <a:latin typeface="Verdana"/>
                <a:cs typeface="Verdana"/>
              </a:rPr>
              <a:t>di</a:t>
            </a:r>
            <a:r>
              <a:rPr sz="1800" spc="155" dirty="0">
                <a:solidFill>
                  <a:srgbClr val="0F1F4A"/>
                </a:solidFill>
                <a:latin typeface="Times New Roman"/>
                <a:cs typeface="Times New Roman"/>
              </a:rPr>
              <a:t> </a:t>
            </a:r>
            <a:r>
              <a:rPr sz="1800" dirty="0">
                <a:solidFill>
                  <a:srgbClr val="0F1F4A"/>
                </a:solidFill>
                <a:latin typeface="Verdana"/>
                <a:cs typeface="Verdana"/>
              </a:rPr>
              <a:t>un</a:t>
            </a:r>
            <a:r>
              <a:rPr sz="1800" spc="150" dirty="0">
                <a:solidFill>
                  <a:srgbClr val="0F1F4A"/>
                </a:solidFill>
                <a:latin typeface="Times New Roman"/>
                <a:cs typeface="Times New Roman"/>
              </a:rPr>
              <a:t> </a:t>
            </a:r>
            <a:r>
              <a:rPr sz="1800" spc="-10" dirty="0">
                <a:solidFill>
                  <a:srgbClr val="0F1F4A"/>
                </a:solidFill>
                <a:latin typeface="Verdana"/>
                <a:cs typeface="Verdana"/>
              </a:rPr>
              <a:t>dato?</a:t>
            </a:r>
            <a:r>
              <a:rPr sz="1800" spc="-10" dirty="0">
                <a:solidFill>
                  <a:srgbClr val="0F1F4A"/>
                </a:solidFill>
                <a:latin typeface="Times New Roman"/>
                <a:cs typeface="Times New Roman"/>
              </a:rPr>
              <a:t> </a:t>
            </a:r>
            <a:r>
              <a:rPr sz="1800" dirty="0">
                <a:solidFill>
                  <a:srgbClr val="0F1F4A"/>
                </a:solidFill>
                <a:latin typeface="Verdana"/>
                <a:cs typeface="Verdana"/>
              </a:rPr>
              <a:t>Qualsiasi</a:t>
            </a:r>
            <a:r>
              <a:rPr sz="1800" spc="125" dirty="0">
                <a:solidFill>
                  <a:srgbClr val="0F1F4A"/>
                </a:solidFill>
                <a:latin typeface="Times New Roman"/>
                <a:cs typeface="Times New Roman"/>
              </a:rPr>
              <a:t> </a:t>
            </a:r>
            <a:r>
              <a:rPr sz="1800" dirty="0">
                <a:solidFill>
                  <a:srgbClr val="0F1F4A"/>
                </a:solidFill>
                <a:latin typeface="Verdana"/>
                <a:cs typeface="Verdana"/>
              </a:rPr>
              <a:t>attività</a:t>
            </a:r>
            <a:r>
              <a:rPr sz="1800" spc="125" dirty="0">
                <a:solidFill>
                  <a:srgbClr val="0F1F4A"/>
                </a:solidFill>
                <a:latin typeface="Times New Roman"/>
                <a:cs typeface="Times New Roman"/>
              </a:rPr>
              <a:t> </a:t>
            </a:r>
            <a:r>
              <a:rPr sz="1800" dirty="0">
                <a:solidFill>
                  <a:srgbClr val="0F1F4A"/>
                </a:solidFill>
                <a:latin typeface="Verdana"/>
                <a:cs typeface="Verdana"/>
              </a:rPr>
              <a:t>di</a:t>
            </a:r>
            <a:r>
              <a:rPr sz="1800" spc="160" dirty="0">
                <a:solidFill>
                  <a:srgbClr val="0F1F4A"/>
                </a:solidFill>
                <a:latin typeface="Times New Roman"/>
                <a:cs typeface="Times New Roman"/>
              </a:rPr>
              <a:t> </a:t>
            </a:r>
            <a:r>
              <a:rPr sz="1800" dirty="0">
                <a:solidFill>
                  <a:srgbClr val="0F1F4A"/>
                </a:solidFill>
                <a:latin typeface="Verdana"/>
                <a:cs typeface="Verdana"/>
              </a:rPr>
              <a:t>gestione</a:t>
            </a:r>
            <a:r>
              <a:rPr sz="1800" spc="160" dirty="0">
                <a:solidFill>
                  <a:srgbClr val="0F1F4A"/>
                </a:solidFill>
                <a:latin typeface="Times New Roman"/>
                <a:cs typeface="Times New Roman"/>
              </a:rPr>
              <a:t> </a:t>
            </a:r>
            <a:r>
              <a:rPr sz="1800" dirty="0">
                <a:solidFill>
                  <a:srgbClr val="0F1F4A"/>
                </a:solidFill>
                <a:latin typeface="Verdana"/>
                <a:cs typeface="Verdana"/>
              </a:rPr>
              <a:t>del</a:t>
            </a:r>
            <a:r>
              <a:rPr sz="1800" spc="160" dirty="0">
                <a:solidFill>
                  <a:srgbClr val="0F1F4A"/>
                </a:solidFill>
                <a:latin typeface="Times New Roman"/>
                <a:cs typeface="Times New Roman"/>
              </a:rPr>
              <a:t> </a:t>
            </a:r>
            <a:r>
              <a:rPr sz="1800" spc="-20" dirty="0">
                <a:solidFill>
                  <a:srgbClr val="0F1F4A"/>
                </a:solidFill>
                <a:latin typeface="Verdana"/>
                <a:cs typeface="Verdana"/>
              </a:rPr>
              <a:t>dato</a:t>
            </a:r>
            <a:r>
              <a:rPr sz="1800" spc="-20" dirty="0">
                <a:solidFill>
                  <a:srgbClr val="0F1F4A"/>
                </a:solidFill>
                <a:latin typeface="Times New Roman"/>
                <a:cs typeface="Times New Roman"/>
              </a:rPr>
              <a:t> </a:t>
            </a:r>
            <a:r>
              <a:rPr sz="1800" spc="-10" dirty="0">
                <a:solidFill>
                  <a:srgbClr val="0F1F4A"/>
                </a:solidFill>
                <a:latin typeface="Verdana"/>
                <a:cs typeface="Verdana"/>
              </a:rPr>
              <a:t>come:</a:t>
            </a:r>
            <a:endParaRPr sz="1800" dirty="0">
              <a:latin typeface="Verdana"/>
              <a:cs typeface="Verdana"/>
            </a:endParaRPr>
          </a:p>
          <a:p>
            <a:pPr marL="299085" indent="-286385">
              <a:lnSpc>
                <a:spcPct val="100000"/>
              </a:lnSpc>
              <a:spcBef>
                <a:spcPts val="1710"/>
              </a:spcBef>
              <a:buFont typeface="Wingdings"/>
              <a:buChar char=""/>
              <a:tabLst>
                <a:tab pos="299085" algn="l"/>
              </a:tabLst>
            </a:pPr>
            <a:r>
              <a:rPr sz="1600" dirty="0">
                <a:solidFill>
                  <a:srgbClr val="0F1F4A"/>
                </a:solidFill>
                <a:latin typeface="Verdana"/>
                <a:cs typeface="Verdana"/>
              </a:rPr>
              <a:t>la</a:t>
            </a:r>
            <a:r>
              <a:rPr sz="1600" spc="155" dirty="0">
                <a:solidFill>
                  <a:srgbClr val="0F1F4A"/>
                </a:solidFill>
                <a:latin typeface="Times New Roman"/>
                <a:cs typeface="Times New Roman"/>
              </a:rPr>
              <a:t> </a:t>
            </a:r>
            <a:r>
              <a:rPr sz="1600" spc="-10" dirty="0">
                <a:solidFill>
                  <a:srgbClr val="0F1F4A"/>
                </a:solidFill>
                <a:latin typeface="Verdana"/>
                <a:cs typeface="Verdana"/>
              </a:rPr>
              <a:t>raccolta,</a:t>
            </a:r>
            <a:endParaRPr sz="1600" dirty="0">
              <a:latin typeface="Verdana"/>
              <a:cs typeface="Verdana"/>
            </a:endParaRPr>
          </a:p>
          <a:p>
            <a:pPr marL="299085" indent="-286385">
              <a:lnSpc>
                <a:spcPct val="100000"/>
              </a:lnSpc>
              <a:spcBef>
                <a:spcPts val="95"/>
              </a:spcBef>
              <a:buFont typeface="Wingdings"/>
              <a:buChar char=""/>
              <a:tabLst>
                <a:tab pos="299085" algn="l"/>
              </a:tabLst>
            </a:pPr>
            <a:r>
              <a:rPr sz="1600" dirty="0">
                <a:solidFill>
                  <a:srgbClr val="0F1F4A"/>
                </a:solidFill>
                <a:latin typeface="Verdana"/>
                <a:cs typeface="Verdana"/>
              </a:rPr>
              <a:t>la</a:t>
            </a:r>
            <a:r>
              <a:rPr sz="1600" spc="155" dirty="0">
                <a:solidFill>
                  <a:srgbClr val="0F1F4A"/>
                </a:solidFill>
                <a:latin typeface="Times New Roman"/>
                <a:cs typeface="Times New Roman"/>
              </a:rPr>
              <a:t> </a:t>
            </a:r>
            <a:r>
              <a:rPr sz="1600" spc="-10" dirty="0">
                <a:solidFill>
                  <a:srgbClr val="0F1F4A"/>
                </a:solidFill>
                <a:latin typeface="Verdana"/>
                <a:cs typeface="Verdana"/>
              </a:rPr>
              <a:t>conservazione,</a:t>
            </a:r>
            <a:endParaRPr sz="1600" dirty="0">
              <a:latin typeface="Verdana"/>
              <a:cs typeface="Verdana"/>
            </a:endParaRPr>
          </a:p>
          <a:p>
            <a:pPr marL="299085" indent="-286385">
              <a:lnSpc>
                <a:spcPct val="100000"/>
              </a:lnSpc>
              <a:spcBef>
                <a:spcPts val="95"/>
              </a:spcBef>
              <a:buFont typeface="Wingdings"/>
              <a:buChar char=""/>
              <a:tabLst>
                <a:tab pos="299085" algn="l"/>
              </a:tabLst>
            </a:pPr>
            <a:r>
              <a:rPr sz="1600" dirty="0">
                <a:solidFill>
                  <a:srgbClr val="0F1F4A"/>
                </a:solidFill>
                <a:latin typeface="Verdana"/>
                <a:cs typeface="Verdana"/>
              </a:rPr>
              <a:t>la</a:t>
            </a:r>
            <a:r>
              <a:rPr sz="1600" spc="155" dirty="0">
                <a:solidFill>
                  <a:srgbClr val="0F1F4A"/>
                </a:solidFill>
                <a:latin typeface="Times New Roman"/>
                <a:cs typeface="Times New Roman"/>
              </a:rPr>
              <a:t> </a:t>
            </a:r>
            <a:r>
              <a:rPr sz="1600" spc="-10" dirty="0">
                <a:solidFill>
                  <a:srgbClr val="0F1F4A"/>
                </a:solidFill>
                <a:latin typeface="Verdana"/>
                <a:cs typeface="Verdana"/>
              </a:rPr>
              <a:t>modifica,</a:t>
            </a:r>
            <a:endParaRPr sz="1600" dirty="0">
              <a:latin typeface="Verdana"/>
              <a:cs typeface="Verdana"/>
            </a:endParaRPr>
          </a:p>
          <a:p>
            <a:pPr marL="299085" indent="-286385">
              <a:lnSpc>
                <a:spcPct val="100000"/>
              </a:lnSpc>
              <a:spcBef>
                <a:spcPts val="110"/>
              </a:spcBef>
              <a:buFont typeface="Wingdings"/>
              <a:buChar char=""/>
              <a:tabLst>
                <a:tab pos="299085" algn="l"/>
              </a:tabLst>
            </a:pPr>
            <a:r>
              <a:rPr sz="1600" dirty="0">
                <a:solidFill>
                  <a:srgbClr val="0F1F4A"/>
                </a:solidFill>
                <a:latin typeface="Verdana"/>
                <a:cs typeface="Verdana"/>
              </a:rPr>
              <a:t>la</a:t>
            </a:r>
            <a:r>
              <a:rPr sz="1600" spc="155" dirty="0">
                <a:solidFill>
                  <a:srgbClr val="0F1F4A"/>
                </a:solidFill>
                <a:latin typeface="Times New Roman"/>
                <a:cs typeface="Times New Roman"/>
              </a:rPr>
              <a:t> </a:t>
            </a:r>
            <a:r>
              <a:rPr sz="1600" spc="-10" dirty="0">
                <a:solidFill>
                  <a:srgbClr val="0F1F4A"/>
                </a:solidFill>
                <a:latin typeface="Verdana"/>
                <a:cs typeface="Verdana"/>
              </a:rPr>
              <a:t>consultazione,</a:t>
            </a:r>
            <a:endParaRPr sz="1600" dirty="0">
              <a:latin typeface="Verdana"/>
              <a:cs typeface="Verdana"/>
            </a:endParaRPr>
          </a:p>
          <a:p>
            <a:pPr marL="299085" indent="-286385">
              <a:lnSpc>
                <a:spcPct val="100000"/>
              </a:lnSpc>
              <a:spcBef>
                <a:spcPts val="95"/>
              </a:spcBef>
              <a:buFont typeface="Wingdings"/>
              <a:buChar char=""/>
              <a:tabLst>
                <a:tab pos="299085" algn="l"/>
              </a:tabLst>
            </a:pPr>
            <a:r>
              <a:rPr sz="1600" dirty="0">
                <a:solidFill>
                  <a:srgbClr val="0F1F4A"/>
                </a:solidFill>
                <a:latin typeface="Verdana"/>
                <a:cs typeface="Verdana"/>
              </a:rPr>
              <a:t>la</a:t>
            </a:r>
            <a:r>
              <a:rPr sz="1600" spc="155" dirty="0">
                <a:solidFill>
                  <a:srgbClr val="0F1F4A"/>
                </a:solidFill>
                <a:latin typeface="Times New Roman"/>
                <a:cs typeface="Times New Roman"/>
              </a:rPr>
              <a:t> </a:t>
            </a:r>
            <a:r>
              <a:rPr sz="1600" spc="-10" dirty="0">
                <a:solidFill>
                  <a:srgbClr val="0F1F4A"/>
                </a:solidFill>
                <a:latin typeface="Verdana"/>
                <a:cs typeface="Verdana"/>
              </a:rPr>
              <a:t>comunicazione,</a:t>
            </a:r>
            <a:endParaRPr sz="1600" dirty="0">
              <a:latin typeface="Verdana"/>
              <a:cs typeface="Verdana"/>
            </a:endParaRPr>
          </a:p>
          <a:p>
            <a:pPr marL="299085" indent="-286385">
              <a:lnSpc>
                <a:spcPct val="100000"/>
              </a:lnSpc>
              <a:spcBef>
                <a:spcPts val="95"/>
              </a:spcBef>
              <a:buFont typeface="Wingdings"/>
              <a:buChar char=""/>
              <a:tabLst>
                <a:tab pos="299085" algn="l"/>
              </a:tabLst>
            </a:pPr>
            <a:r>
              <a:rPr sz="1600" dirty="0">
                <a:solidFill>
                  <a:srgbClr val="0F1F4A"/>
                </a:solidFill>
                <a:latin typeface="Verdana"/>
                <a:cs typeface="Verdana"/>
              </a:rPr>
              <a:t>la</a:t>
            </a:r>
            <a:r>
              <a:rPr sz="1600" spc="155" dirty="0">
                <a:solidFill>
                  <a:srgbClr val="0F1F4A"/>
                </a:solidFill>
                <a:latin typeface="Times New Roman"/>
                <a:cs typeface="Times New Roman"/>
              </a:rPr>
              <a:t> </a:t>
            </a:r>
            <a:r>
              <a:rPr sz="1600" spc="-10" dirty="0" err="1" smtClean="0">
                <a:solidFill>
                  <a:srgbClr val="0F1F4A"/>
                </a:solidFill>
                <a:latin typeface="Verdana"/>
                <a:cs typeface="Verdana"/>
              </a:rPr>
              <a:t>cancellazione</a:t>
            </a:r>
            <a:endParaRPr lang="it-IT" sz="1600" spc="-10" dirty="0" smtClean="0">
              <a:solidFill>
                <a:srgbClr val="0F1F4A"/>
              </a:solidFill>
              <a:latin typeface="Verdana"/>
              <a:cs typeface="Verdana"/>
            </a:endParaRPr>
          </a:p>
          <a:p>
            <a:pPr marL="299085" indent="-286385">
              <a:lnSpc>
                <a:spcPct val="100000"/>
              </a:lnSpc>
              <a:spcBef>
                <a:spcPts val="95"/>
              </a:spcBef>
              <a:buFont typeface="Wingdings"/>
              <a:buChar char=""/>
              <a:tabLst>
                <a:tab pos="299085" algn="l"/>
              </a:tabLst>
            </a:pPr>
            <a:r>
              <a:rPr lang="it-IT" sz="1600" dirty="0" smtClean="0">
                <a:solidFill>
                  <a:srgbClr val="0F1F4A"/>
                </a:solidFill>
                <a:latin typeface="Verdana"/>
                <a:cs typeface="Verdana"/>
              </a:rPr>
              <a:t>su</a:t>
            </a:r>
            <a:r>
              <a:rPr lang="it-IT" sz="1600" spc="155" dirty="0" smtClean="0">
                <a:solidFill>
                  <a:srgbClr val="0F1F4A"/>
                </a:solidFill>
                <a:latin typeface="Times New Roman"/>
                <a:cs typeface="Times New Roman"/>
              </a:rPr>
              <a:t> </a:t>
            </a:r>
            <a:r>
              <a:rPr lang="it-IT" sz="1600" dirty="0">
                <a:solidFill>
                  <a:srgbClr val="0F1F4A"/>
                </a:solidFill>
                <a:latin typeface="Verdana"/>
                <a:cs typeface="Verdana"/>
              </a:rPr>
              <a:t>qualsiasi</a:t>
            </a:r>
            <a:r>
              <a:rPr lang="it-IT" sz="1600" spc="150" dirty="0">
                <a:solidFill>
                  <a:srgbClr val="0F1F4A"/>
                </a:solidFill>
                <a:latin typeface="Times New Roman"/>
                <a:cs typeface="Times New Roman"/>
              </a:rPr>
              <a:t> </a:t>
            </a:r>
            <a:r>
              <a:rPr lang="it-IT" sz="1600" spc="-10" dirty="0">
                <a:solidFill>
                  <a:srgbClr val="0F1F4A"/>
                </a:solidFill>
                <a:latin typeface="Verdana"/>
                <a:cs typeface="Verdana"/>
              </a:rPr>
              <a:t>supporto</a:t>
            </a:r>
            <a:endParaRPr lang="it-IT" sz="1600" dirty="0">
              <a:latin typeface="Verdana"/>
              <a:cs typeface="Verdana"/>
            </a:endParaRPr>
          </a:p>
          <a:p>
            <a:pPr marL="299085" indent="-286385">
              <a:lnSpc>
                <a:spcPct val="100000"/>
              </a:lnSpc>
              <a:spcBef>
                <a:spcPts val="95"/>
              </a:spcBef>
              <a:buFont typeface="Wingdings"/>
              <a:buChar char=""/>
              <a:tabLst>
                <a:tab pos="299085" algn="l"/>
              </a:tabLst>
            </a:pPr>
            <a:r>
              <a:rPr lang="it-IT" sz="1600" spc="-10" dirty="0">
                <a:solidFill>
                  <a:srgbClr val="0F1F4A"/>
                </a:solidFill>
                <a:latin typeface="Verdana"/>
                <a:cs typeface="Verdana"/>
              </a:rPr>
              <a:t>informatico,</a:t>
            </a:r>
            <a:endParaRPr lang="it-IT" sz="1600" dirty="0">
              <a:latin typeface="Verdana"/>
              <a:cs typeface="Verdana"/>
            </a:endParaRPr>
          </a:p>
          <a:p>
            <a:pPr marL="299085" indent="-286385">
              <a:lnSpc>
                <a:spcPct val="100000"/>
              </a:lnSpc>
              <a:spcBef>
                <a:spcPts val="105"/>
              </a:spcBef>
              <a:buFont typeface="Wingdings"/>
              <a:buChar char=""/>
              <a:tabLst>
                <a:tab pos="299085" algn="l"/>
              </a:tabLst>
            </a:pPr>
            <a:r>
              <a:rPr lang="it-IT" sz="1600" dirty="0">
                <a:solidFill>
                  <a:srgbClr val="0F1F4A"/>
                </a:solidFill>
                <a:latin typeface="Verdana"/>
                <a:cs typeface="Verdana"/>
              </a:rPr>
              <a:t>cartaceo</a:t>
            </a:r>
            <a:r>
              <a:rPr lang="it-IT" sz="1600" spc="155" dirty="0">
                <a:solidFill>
                  <a:srgbClr val="0F1F4A"/>
                </a:solidFill>
                <a:latin typeface="Times New Roman"/>
                <a:cs typeface="Times New Roman"/>
              </a:rPr>
              <a:t> </a:t>
            </a:r>
            <a:r>
              <a:rPr lang="it-IT" sz="1600" dirty="0">
                <a:solidFill>
                  <a:srgbClr val="0F1F4A"/>
                </a:solidFill>
                <a:latin typeface="Verdana"/>
                <a:cs typeface="Verdana"/>
              </a:rPr>
              <a:t>o</a:t>
            </a:r>
            <a:r>
              <a:rPr lang="it-IT" sz="1600" spc="125" dirty="0">
                <a:solidFill>
                  <a:srgbClr val="0F1F4A"/>
                </a:solidFill>
                <a:latin typeface="Times New Roman"/>
                <a:cs typeface="Times New Roman"/>
              </a:rPr>
              <a:t> </a:t>
            </a:r>
            <a:r>
              <a:rPr lang="it-IT" sz="1600" spc="-10" dirty="0">
                <a:solidFill>
                  <a:srgbClr val="0F1F4A"/>
                </a:solidFill>
                <a:latin typeface="Verdana"/>
                <a:cs typeface="Verdana"/>
              </a:rPr>
              <a:t>analogico</a:t>
            </a:r>
            <a:r>
              <a:rPr lang="it-IT" sz="1400" spc="-10" dirty="0">
                <a:solidFill>
                  <a:srgbClr val="0F1F4A"/>
                </a:solidFill>
                <a:latin typeface="Verdana"/>
                <a:cs typeface="Verdana"/>
              </a:rPr>
              <a:t>,</a:t>
            </a:r>
            <a:endParaRPr lang="it-IT" sz="1400" dirty="0">
              <a:latin typeface="Verdana"/>
              <a:cs typeface="Verdana"/>
            </a:endParaRPr>
          </a:p>
          <a:p>
            <a:pPr marL="12700">
              <a:lnSpc>
                <a:spcPct val="100000"/>
              </a:lnSpc>
              <a:spcBef>
                <a:spcPts val="5"/>
              </a:spcBef>
            </a:pPr>
            <a:r>
              <a:rPr lang="it-IT" sz="1600" dirty="0" smtClean="0">
                <a:solidFill>
                  <a:srgbClr val="0F1F4A"/>
                </a:solidFill>
                <a:latin typeface="Verdana"/>
                <a:cs typeface="Verdana"/>
              </a:rPr>
              <a:t>sia</a:t>
            </a:r>
            <a:r>
              <a:rPr lang="it-IT" sz="1600" spc="114" dirty="0" smtClean="0">
                <a:solidFill>
                  <a:srgbClr val="0F1F4A"/>
                </a:solidFill>
                <a:latin typeface="Times New Roman"/>
                <a:cs typeface="Times New Roman"/>
              </a:rPr>
              <a:t> </a:t>
            </a:r>
            <a:r>
              <a:rPr lang="it-IT" sz="1600" dirty="0">
                <a:solidFill>
                  <a:srgbClr val="0F1F4A"/>
                </a:solidFill>
                <a:latin typeface="Verdana"/>
                <a:cs typeface="Verdana"/>
              </a:rPr>
              <a:t>attraverso</a:t>
            </a:r>
            <a:r>
              <a:rPr lang="it-IT" sz="1600" spc="114" dirty="0">
                <a:solidFill>
                  <a:srgbClr val="0F1F4A"/>
                </a:solidFill>
                <a:latin typeface="Times New Roman"/>
                <a:cs typeface="Times New Roman"/>
              </a:rPr>
              <a:t> </a:t>
            </a:r>
            <a:r>
              <a:rPr lang="it-IT" sz="1600" dirty="0">
                <a:solidFill>
                  <a:srgbClr val="0F1F4A"/>
                </a:solidFill>
                <a:latin typeface="Verdana"/>
                <a:cs typeface="Verdana"/>
              </a:rPr>
              <a:t>operatori</a:t>
            </a:r>
            <a:r>
              <a:rPr lang="it-IT" sz="1600" spc="140" dirty="0">
                <a:solidFill>
                  <a:srgbClr val="0F1F4A"/>
                </a:solidFill>
                <a:latin typeface="Times New Roman"/>
                <a:cs typeface="Times New Roman"/>
              </a:rPr>
              <a:t> </a:t>
            </a:r>
            <a:r>
              <a:rPr lang="it-IT" sz="1600" dirty="0">
                <a:solidFill>
                  <a:srgbClr val="0F1F4A"/>
                </a:solidFill>
                <a:latin typeface="Verdana"/>
                <a:cs typeface="Verdana"/>
              </a:rPr>
              <a:t>sia</a:t>
            </a:r>
            <a:r>
              <a:rPr lang="it-IT" sz="1600" spc="125" dirty="0">
                <a:solidFill>
                  <a:srgbClr val="0F1F4A"/>
                </a:solidFill>
                <a:latin typeface="Times New Roman"/>
                <a:cs typeface="Times New Roman"/>
              </a:rPr>
              <a:t> </a:t>
            </a:r>
            <a:r>
              <a:rPr lang="it-IT" sz="1600" dirty="0">
                <a:solidFill>
                  <a:srgbClr val="0F1F4A"/>
                </a:solidFill>
                <a:latin typeface="Verdana"/>
                <a:cs typeface="Verdana"/>
              </a:rPr>
              <a:t>con</a:t>
            </a:r>
            <a:r>
              <a:rPr lang="it-IT" sz="1600" spc="114" dirty="0">
                <a:solidFill>
                  <a:srgbClr val="0F1F4A"/>
                </a:solidFill>
                <a:latin typeface="Times New Roman"/>
                <a:cs typeface="Times New Roman"/>
              </a:rPr>
              <a:t> </a:t>
            </a:r>
            <a:r>
              <a:rPr lang="it-IT" sz="1600" dirty="0">
                <a:solidFill>
                  <a:srgbClr val="0F1F4A"/>
                </a:solidFill>
                <a:latin typeface="Verdana"/>
                <a:cs typeface="Verdana"/>
              </a:rPr>
              <a:t>processi</a:t>
            </a:r>
            <a:r>
              <a:rPr lang="it-IT" sz="1600" spc="145" dirty="0">
                <a:solidFill>
                  <a:srgbClr val="0F1F4A"/>
                </a:solidFill>
                <a:latin typeface="Times New Roman"/>
                <a:cs typeface="Times New Roman"/>
              </a:rPr>
              <a:t> </a:t>
            </a:r>
            <a:r>
              <a:rPr lang="it-IT" sz="1600" spc="-10" dirty="0">
                <a:solidFill>
                  <a:srgbClr val="0F1F4A"/>
                </a:solidFill>
                <a:latin typeface="Verdana"/>
                <a:cs typeface="Verdana"/>
              </a:rPr>
              <a:t>automatizzati</a:t>
            </a:r>
            <a:endParaRPr lang="it-IT" sz="1600" dirty="0">
              <a:latin typeface="Verdana"/>
              <a:cs typeface="Verdana"/>
            </a:endParaRPr>
          </a:p>
          <a:p>
            <a:pPr marL="12700">
              <a:lnSpc>
                <a:spcPct val="100000"/>
              </a:lnSpc>
              <a:spcBef>
                <a:spcPts val="95"/>
              </a:spcBef>
              <a:tabLst>
                <a:tab pos="299085" algn="l"/>
              </a:tabLst>
            </a:pPr>
            <a:endParaRPr sz="1600" dirty="0">
              <a:latin typeface="Verdana"/>
              <a:cs typeface="Verdana"/>
            </a:endParaRPr>
          </a:p>
        </p:txBody>
      </p:sp>
    </p:spTree>
    <p:extLst>
      <p:ext uri="{BB962C8B-B14F-4D97-AF65-F5344CB8AC3E}">
        <p14:creationId xmlns:p14="http://schemas.microsoft.com/office/powerpoint/2010/main" val="1139807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32080"/>
            <a:ext cx="11460444" cy="2253168"/>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2" name="CasellaDiTesto 1"/>
          <p:cNvSpPr txBox="1"/>
          <p:nvPr/>
        </p:nvSpPr>
        <p:spPr>
          <a:xfrm>
            <a:off x="822960" y="2764221"/>
            <a:ext cx="10959137" cy="2769989"/>
          </a:xfrm>
          <a:prstGeom prst="rect">
            <a:avLst/>
          </a:prstGeom>
          <a:noFill/>
        </p:spPr>
        <p:txBody>
          <a:bodyPr wrap="square" rtlCol="0">
            <a:spAutoFit/>
          </a:bodyPr>
          <a:lstStyle/>
          <a:p>
            <a:pPr fontAlgn="t"/>
            <a:r>
              <a:rPr lang="it-IT" dirty="0" smtClean="0">
                <a:solidFill>
                  <a:srgbClr val="FFFF00"/>
                </a:solidFill>
              </a:rPr>
              <a:t>GDPR</a:t>
            </a:r>
          </a:p>
          <a:p>
            <a:pPr fontAlgn="t"/>
            <a:endParaRPr lang="it-IT" dirty="0"/>
          </a:p>
          <a:p>
            <a:pPr fontAlgn="t"/>
            <a:r>
              <a:rPr lang="it-IT" sz="2000" dirty="0" smtClean="0"/>
              <a:t>«</a:t>
            </a:r>
            <a:r>
              <a:rPr lang="it-IT" sz="2000" b="1" dirty="0"/>
              <a:t>trattamento</a:t>
            </a:r>
            <a:r>
              <a:rPr lang="it-IT" sz="2000" dirty="0"/>
              <a:t>»: qualsiasi </a:t>
            </a:r>
            <a:r>
              <a:rPr lang="it-IT" sz="2000" dirty="0" smtClean="0"/>
              <a:t>operazione o </a:t>
            </a:r>
            <a:r>
              <a:rPr lang="it-IT" sz="2000" dirty="0"/>
              <a:t>insieme di operazioni, compiute </a:t>
            </a:r>
            <a:r>
              <a:rPr lang="it-IT" sz="2000" dirty="0" smtClean="0"/>
              <a:t>con o </a:t>
            </a:r>
            <a:r>
              <a:rPr lang="it-IT" sz="2000" dirty="0"/>
              <a:t>senza l'ausilio di processi </a:t>
            </a:r>
            <a:r>
              <a:rPr lang="it-IT" sz="2000" dirty="0" smtClean="0"/>
              <a:t> automatizzati </a:t>
            </a:r>
            <a:r>
              <a:rPr lang="it-IT" sz="2000" dirty="0"/>
              <a:t>e applicate a dati personali o insiemi di dati personali, come la raccolta, la registrazione, l'organizzazione, la </a:t>
            </a:r>
            <a:r>
              <a:rPr lang="it-IT" sz="2000" u="sng" dirty="0"/>
              <a:t>strutturazione</a:t>
            </a:r>
            <a:r>
              <a:rPr lang="it-IT" sz="2000" dirty="0"/>
              <a:t>, la conservazione, </a:t>
            </a:r>
            <a:r>
              <a:rPr lang="it-IT" sz="2000" u="sng" dirty="0"/>
              <a:t>l'adattamento</a:t>
            </a:r>
            <a:r>
              <a:rPr lang="it-IT" sz="2000" dirty="0"/>
              <a:t> o la </a:t>
            </a:r>
            <a:r>
              <a:rPr lang="it-IT" sz="2000" u="sng" dirty="0"/>
              <a:t>modifica</a:t>
            </a:r>
            <a:r>
              <a:rPr lang="it-IT" sz="2000" dirty="0"/>
              <a:t>, l'estrazione, la consultazione, l'uso, la comunicazione mediante </a:t>
            </a:r>
            <a:r>
              <a:rPr lang="it-IT" sz="2000" u="sng" dirty="0"/>
              <a:t>trasmissione</a:t>
            </a:r>
            <a:r>
              <a:rPr lang="it-IT" sz="2000" dirty="0"/>
              <a:t>, diffusione o </a:t>
            </a:r>
            <a:r>
              <a:rPr lang="it-IT" sz="2000" u="sng" dirty="0"/>
              <a:t>qualsiasi altra forma di messa a</a:t>
            </a:r>
            <a:r>
              <a:rPr lang="it-IT" sz="2000" dirty="0"/>
              <a:t> </a:t>
            </a:r>
            <a:r>
              <a:rPr lang="it-IT" sz="2000" u="sng" dirty="0"/>
              <a:t>disposizione</a:t>
            </a:r>
            <a:r>
              <a:rPr lang="it-IT" sz="2000" dirty="0"/>
              <a:t>, il raffronto o l'interconnessione, la </a:t>
            </a:r>
            <a:r>
              <a:rPr lang="it-IT" sz="2000" u="sng" dirty="0"/>
              <a:t>limitazione</a:t>
            </a:r>
            <a:r>
              <a:rPr lang="it-IT" sz="2000" dirty="0"/>
              <a:t>, la cancellazione o la distruzione;</a:t>
            </a:r>
          </a:p>
          <a:p>
            <a:endParaRPr lang="it-IT" sz="1800" kern="1200" dirty="0">
              <a:solidFill>
                <a:schemeClr val="tx1"/>
              </a:solidFill>
              <a:latin typeface="+mn-lt"/>
              <a:ea typeface="+mn-ea"/>
              <a:cs typeface="+mn-cs"/>
            </a:endParaRPr>
          </a:p>
        </p:txBody>
      </p:sp>
    </p:spTree>
    <p:extLst>
      <p:ext uri="{BB962C8B-B14F-4D97-AF65-F5344CB8AC3E}">
        <p14:creationId xmlns:p14="http://schemas.microsoft.com/office/powerpoint/2010/main" val="1040871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13</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0"/>
            <a:ext cx="11506200" cy="2345784"/>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6" name="Rettangolo 5"/>
          <p:cNvSpPr/>
          <p:nvPr/>
        </p:nvSpPr>
        <p:spPr>
          <a:xfrm flipH="1">
            <a:off x="822958" y="261516"/>
            <a:ext cx="5273039" cy="523220"/>
          </a:xfrm>
          <a:prstGeom prst="rect">
            <a:avLst/>
          </a:prstGeom>
        </p:spPr>
        <p:txBody>
          <a:bodyPr wrap="square">
            <a:spAutoFit/>
          </a:bodyPr>
          <a:lstStyle/>
          <a:p>
            <a:r>
              <a:rPr lang="it-IT" sz="2800" dirty="0" smtClean="0">
                <a:solidFill>
                  <a:srgbClr val="FFFF00"/>
                </a:solidFill>
              </a:rPr>
              <a:t>ARCHIVIO </a:t>
            </a:r>
            <a:endParaRPr lang="it-IT" sz="2800" dirty="0">
              <a:solidFill>
                <a:srgbClr val="FFFF00"/>
              </a:solidFill>
            </a:endParaRPr>
          </a:p>
        </p:txBody>
      </p:sp>
      <p:sp>
        <p:nvSpPr>
          <p:cNvPr id="2" name="CasellaDiTesto 1"/>
          <p:cNvSpPr txBox="1"/>
          <p:nvPr/>
        </p:nvSpPr>
        <p:spPr>
          <a:xfrm>
            <a:off x="685800" y="2607300"/>
            <a:ext cx="10496863" cy="2677656"/>
          </a:xfrm>
          <a:prstGeom prst="rect">
            <a:avLst/>
          </a:prstGeom>
          <a:noFill/>
        </p:spPr>
        <p:txBody>
          <a:bodyPr wrap="square" rtlCol="0">
            <a:spAutoFit/>
          </a:bodyPr>
          <a:lstStyle/>
          <a:p>
            <a:endParaRPr lang="it-IT" sz="2400" dirty="0" smtClean="0"/>
          </a:p>
          <a:p>
            <a:r>
              <a:rPr lang="it-IT" sz="2400" dirty="0" smtClean="0"/>
              <a:t>Qualsiasi </a:t>
            </a:r>
            <a:r>
              <a:rPr lang="it-IT" sz="2400" dirty="0"/>
              <a:t>insieme strutturato di dati personali accessibili secondo criteri determinati, indipendentemente dal fatto che tale insieme sia centralizzato, decentralizzato o ripartito in modo funzionale o geografico; Il regolamento si applica al trattamento automatizzato o non automatizzato di dati personali contenuti in un archivio o destinati a figurarvi</a:t>
            </a:r>
            <a:endParaRPr lang="it-IT" sz="2400" kern="1200" dirty="0">
              <a:solidFill>
                <a:schemeClr val="tx1"/>
              </a:solidFill>
            </a:endParaRPr>
          </a:p>
        </p:txBody>
      </p:sp>
    </p:spTree>
    <p:extLst>
      <p:ext uri="{BB962C8B-B14F-4D97-AF65-F5344CB8AC3E}">
        <p14:creationId xmlns:p14="http://schemas.microsoft.com/office/powerpoint/2010/main" val="25018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14</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32080"/>
            <a:ext cx="11460444" cy="2253168"/>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3" name="CasellaDiTesto 2"/>
          <p:cNvSpPr txBox="1"/>
          <p:nvPr/>
        </p:nvSpPr>
        <p:spPr>
          <a:xfrm>
            <a:off x="5181600" y="2075793"/>
            <a:ext cx="1828800" cy="1828800"/>
          </a:xfrm>
          <a:prstGeom prst="rect">
            <a:avLst/>
          </a:prstGeom>
          <a:noFill/>
        </p:spPr>
        <p:txBody>
          <a:bodyPr wrap="square" rtlCol="0">
            <a:spAutoFit/>
          </a:bodyPr>
          <a:lstStyle/>
          <a:p>
            <a:r>
              <a:rPr lang="it-IT" sz="1800" kern="1200" dirty="0">
                <a:solidFill>
                  <a:schemeClr val="tx1"/>
                </a:solidFill>
                <a:latin typeface="+mn-lt"/>
                <a:ea typeface="+mn-ea"/>
                <a:cs typeface="+mn-cs"/>
              </a:rPr>
              <a:t>Inserire testo</a:t>
            </a:r>
          </a:p>
        </p:txBody>
      </p:sp>
      <p:sp>
        <p:nvSpPr>
          <p:cNvPr id="2" name="CasellaDiTesto 1"/>
          <p:cNvSpPr txBox="1"/>
          <p:nvPr/>
        </p:nvSpPr>
        <p:spPr>
          <a:xfrm>
            <a:off x="560763" y="2457714"/>
            <a:ext cx="11631237" cy="3046988"/>
          </a:xfrm>
          <a:prstGeom prst="rect">
            <a:avLst/>
          </a:prstGeom>
          <a:noFill/>
        </p:spPr>
        <p:txBody>
          <a:bodyPr wrap="square" rtlCol="0">
            <a:spAutoFit/>
          </a:bodyPr>
          <a:lstStyle/>
          <a:p>
            <a:pPr fontAlgn="t"/>
            <a:r>
              <a:rPr lang="it-IT" sz="2400" b="1" dirty="0" smtClean="0"/>
              <a:t>GDPR</a:t>
            </a:r>
            <a:endParaRPr lang="it-IT" sz="2400" dirty="0"/>
          </a:p>
          <a:p>
            <a:pPr fontAlgn="t"/>
            <a:r>
              <a:rPr lang="it-IT" sz="2400" dirty="0"/>
              <a:t>Protezione dei </a:t>
            </a:r>
            <a:r>
              <a:rPr lang="it-IT" sz="2400" dirty="0" smtClean="0"/>
              <a:t>dati delle persone fin </a:t>
            </a:r>
            <a:r>
              <a:rPr lang="it-IT" sz="2400" dirty="0"/>
              <a:t>dalla progettazione (by design) e protezione per impostazione predefinita (by default)</a:t>
            </a:r>
          </a:p>
          <a:p>
            <a:pPr fontAlgn="t"/>
            <a:r>
              <a:rPr lang="it-IT" sz="2400" dirty="0"/>
              <a:t>…il titolare del trattamento mette in atto misure tecniche e organizzative adeguate…</a:t>
            </a:r>
          </a:p>
          <a:p>
            <a:pPr fontAlgn="t"/>
            <a:r>
              <a:rPr lang="it-IT" sz="2400" dirty="0"/>
              <a:t>…per impostazione predefinita, solo i dati personali necessari per ogni specifica finalità del trattamento…</a:t>
            </a:r>
          </a:p>
          <a:p>
            <a:pPr fontAlgn="t"/>
            <a:r>
              <a:rPr lang="it-IT" sz="2400" dirty="0"/>
              <a:t>(Principio di minimizzazione)</a:t>
            </a:r>
          </a:p>
        </p:txBody>
      </p:sp>
    </p:spTree>
    <p:extLst>
      <p:ext uri="{BB962C8B-B14F-4D97-AF65-F5344CB8AC3E}">
        <p14:creationId xmlns:p14="http://schemas.microsoft.com/office/powerpoint/2010/main" val="1843665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15</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41166"/>
            <a:ext cx="11460444" cy="2253168"/>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2" name="CasellaDiTesto 1"/>
          <p:cNvSpPr txBox="1"/>
          <p:nvPr/>
        </p:nvSpPr>
        <p:spPr>
          <a:xfrm>
            <a:off x="822960" y="2743200"/>
            <a:ext cx="11498955" cy="3252172"/>
          </a:xfrm>
          <a:prstGeom prst="rect">
            <a:avLst/>
          </a:prstGeom>
          <a:noFill/>
        </p:spPr>
        <p:txBody>
          <a:bodyPr wrap="square" rtlCol="0">
            <a:spAutoFit/>
          </a:bodyPr>
          <a:lstStyle/>
          <a:p>
            <a:pPr marL="156845" marR="5080">
              <a:lnSpc>
                <a:spcPct val="100000"/>
              </a:lnSpc>
              <a:spcBef>
                <a:spcPts val="95"/>
              </a:spcBef>
            </a:pPr>
            <a:r>
              <a:rPr lang="it-IT" sz="2400" dirty="0"/>
              <a:t>Per</a:t>
            </a:r>
            <a:r>
              <a:rPr lang="it-IT" sz="2400" spc="110" dirty="0">
                <a:latin typeface="Times New Roman"/>
                <a:cs typeface="Times New Roman"/>
              </a:rPr>
              <a:t> </a:t>
            </a:r>
            <a:r>
              <a:rPr lang="it-IT" sz="2400" dirty="0"/>
              <a:t>il</a:t>
            </a:r>
            <a:r>
              <a:rPr lang="it-IT" sz="2400" spc="120" dirty="0">
                <a:latin typeface="Times New Roman"/>
                <a:cs typeface="Times New Roman"/>
              </a:rPr>
              <a:t> </a:t>
            </a:r>
            <a:r>
              <a:rPr lang="it-IT" sz="2400" dirty="0"/>
              <a:t>GDPR</a:t>
            </a:r>
            <a:r>
              <a:rPr lang="it-IT" sz="2400" spc="130" dirty="0">
                <a:latin typeface="Times New Roman"/>
                <a:cs typeface="Times New Roman"/>
              </a:rPr>
              <a:t> </a:t>
            </a:r>
            <a:r>
              <a:rPr lang="it-IT" sz="2400" dirty="0"/>
              <a:t>Deve</a:t>
            </a:r>
            <a:r>
              <a:rPr lang="it-IT" sz="2400" spc="114" dirty="0">
                <a:latin typeface="Times New Roman"/>
                <a:cs typeface="Times New Roman"/>
              </a:rPr>
              <a:t> </a:t>
            </a:r>
            <a:r>
              <a:rPr lang="it-IT" sz="2400" dirty="0"/>
              <a:t>essere</a:t>
            </a:r>
            <a:r>
              <a:rPr lang="it-IT" sz="2400" spc="145" dirty="0">
                <a:latin typeface="Times New Roman"/>
                <a:cs typeface="Times New Roman"/>
              </a:rPr>
              <a:t> </a:t>
            </a:r>
            <a:r>
              <a:rPr lang="it-IT" sz="2400" dirty="0"/>
              <a:t>dimostrata</a:t>
            </a:r>
            <a:r>
              <a:rPr lang="it-IT" sz="2400" spc="145" dirty="0">
                <a:latin typeface="Times New Roman"/>
                <a:cs typeface="Times New Roman"/>
              </a:rPr>
              <a:t> </a:t>
            </a:r>
            <a:r>
              <a:rPr lang="it-IT" sz="2400" dirty="0"/>
              <a:t>la</a:t>
            </a:r>
            <a:r>
              <a:rPr lang="it-IT" sz="2400" spc="125" dirty="0">
                <a:latin typeface="Times New Roman"/>
                <a:cs typeface="Times New Roman"/>
              </a:rPr>
              <a:t> </a:t>
            </a:r>
            <a:r>
              <a:rPr lang="it-IT" sz="2400" dirty="0"/>
              <a:t>sostanza</a:t>
            </a:r>
            <a:r>
              <a:rPr lang="it-IT" sz="2400" spc="130" dirty="0">
                <a:latin typeface="Times New Roman"/>
                <a:cs typeface="Times New Roman"/>
              </a:rPr>
              <a:t> </a:t>
            </a:r>
            <a:r>
              <a:rPr lang="it-IT" sz="2400" dirty="0"/>
              <a:t>degli</a:t>
            </a:r>
            <a:r>
              <a:rPr lang="it-IT" sz="2400" spc="130" dirty="0">
                <a:latin typeface="Times New Roman"/>
                <a:cs typeface="Times New Roman"/>
              </a:rPr>
              <a:t> </a:t>
            </a:r>
            <a:r>
              <a:rPr lang="it-IT" sz="2400" dirty="0"/>
              <a:t>adempimenti</a:t>
            </a:r>
            <a:r>
              <a:rPr lang="it-IT" sz="2400" spc="160" dirty="0">
                <a:latin typeface="Times New Roman"/>
                <a:cs typeface="Times New Roman"/>
              </a:rPr>
              <a:t> </a:t>
            </a:r>
            <a:r>
              <a:rPr lang="it-IT" sz="2400" dirty="0"/>
              <a:t>non</a:t>
            </a:r>
            <a:r>
              <a:rPr lang="it-IT" sz="2400" spc="105" dirty="0">
                <a:latin typeface="Times New Roman"/>
                <a:cs typeface="Times New Roman"/>
              </a:rPr>
              <a:t> </a:t>
            </a:r>
            <a:r>
              <a:rPr lang="it-IT" sz="2400" dirty="0"/>
              <a:t>il</a:t>
            </a:r>
            <a:r>
              <a:rPr lang="it-IT" sz="2400" spc="120" dirty="0">
                <a:latin typeface="Times New Roman"/>
                <a:cs typeface="Times New Roman"/>
              </a:rPr>
              <a:t> </a:t>
            </a:r>
            <a:r>
              <a:rPr lang="it-IT" sz="2400" spc="-10" dirty="0"/>
              <a:t>rispetto</a:t>
            </a:r>
            <a:r>
              <a:rPr lang="it-IT" sz="2400" spc="-10" dirty="0">
                <a:latin typeface="Times New Roman"/>
                <a:cs typeface="Times New Roman"/>
              </a:rPr>
              <a:t> </a:t>
            </a:r>
            <a:r>
              <a:rPr lang="it-IT" sz="2400" dirty="0"/>
              <a:t>formale.</a:t>
            </a:r>
            <a:r>
              <a:rPr lang="it-IT" sz="2400" spc="130" dirty="0">
                <a:latin typeface="Times New Roman"/>
                <a:cs typeface="Times New Roman"/>
              </a:rPr>
              <a:t> </a:t>
            </a:r>
            <a:r>
              <a:rPr lang="it-IT" sz="2400" dirty="0"/>
              <a:t>Non</a:t>
            </a:r>
            <a:r>
              <a:rPr lang="it-IT" sz="2400" spc="125" dirty="0">
                <a:latin typeface="Times New Roman"/>
                <a:cs typeface="Times New Roman"/>
              </a:rPr>
              <a:t> </a:t>
            </a:r>
            <a:r>
              <a:rPr lang="it-IT" sz="2400" dirty="0"/>
              <a:t>basta</a:t>
            </a:r>
            <a:r>
              <a:rPr lang="it-IT" sz="2400" spc="114" dirty="0">
                <a:latin typeface="Times New Roman"/>
                <a:cs typeface="Times New Roman"/>
              </a:rPr>
              <a:t> </a:t>
            </a:r>
            <a:r>
              <a:rPr lang="it-IT" sz="2400" dirty="0"/>
              <a:t>aver</a:t>
            </a:r>
            <a:r>
              <a:rPr lang="it-IT" sz="2400" spc="114" dirty="0">
                <a:latin typeface="Times New Roman"/>
                <a:cs typeface="Times New Roman"/>
              </a:rPr>
              <a:t> </a:t>
            </a:r>
            <a:r>
              <a:rPr lang="it-IT" sz="2400" dirty="0"/>
              <a:t>adempiuto</a:t>
            </a:r>
            <a:r>
              <a:rPr lang="it-IT" sz="2400" spc="135" dirty="0">
                <a:latin typeface="Times New Roman"/>
                <a:cs typeface="Times New Roman"/>
              </a:rPr>
              <a:t> </a:t>
            </a:r>
            <a:r>
              <a:rPr lang="it-IT" sz="2400" dirty="0"/>
              <a:t>alle</a:t>
            </a:r>
            <a:r>
              <a:rPr lang="it-IT" sz="2400" spc="110" dirty="0">
                <a:latin typeface="Times New Roman"/>
                <a:cs typeface="Times New Roman"/>
              </a:rPr>
              <a:t> </a:t>
            </a:r>
            <a:r>
              <a:rPr lang="it-IT" sz="2400" dirty="0"/>
              <a:t>richieste</a:t>
            </a:r>
            <a:r>
              <a:rPr lang="it-IT" sz="2400" spc="145" dirty="0">
                <a:latin typeface="Times New Roman"/>
                <a:cs typeface="Times New Roman"/>
              </a:rPr>
              <a:t> </a:t>
            </a:r>
            <a:r>
              <a:rPr lang="it-IT" sz="2400" dirty="0"/>
              <a:t>normative,</a:t>
            </a:r>
            <a:r>
              <a:rPr lang="it-IT" sz="2400" spc="140" dirty="0">
                <a:latin typeface="Times New Roman"/>
                <a:cs typeface="Times New Roman"/>
              </a:rPr>
              <a:t> </a:t>
            </a:r>
            <a:r>
              <a:rPr lang="it-IT" sz="2400" dirty="0"/>
              <a:t>ma</a:t>
            </a:r>
            <a:r>
              <a:rPr lang="it-IT" sz="2400" spc="114" dirty="0">
                <a:latin typeface="Times New Roman"/>
                <a:cs typeface="Times New Roman"/>
              </a:rPr>
              <a:t> </a:t>
            </a:r>
            <a:r>
              <a:rPr lang="it-IT" sz="2400" dirty="0"/>
              <a:t>occorre</a:t>
            </a:r>
            <a:r>
              <a:rPr lang="it-IT" sz="2400" spc="135" dirty="0">
                <a:latin typeface="Times New Roman"/>
                <a:cs typeface="Times New Roman"/>
              </a:rPr>
              <a:t> </a:t>
            </a:r>
            <a:r>
              <a:rPr lang="it-IT" sz="2400" dirty="0"/>
              <a:t>essere</a:t>
            </a:r>
            <a:r>
              <a:rPr lang="it-IT" sz="2400" spc="120" dirty="0">
                <a:latin typeface="Times New Roman"/>
                <a:cs typeface="Times New Roman"/>
              </a:rPr>
              <a:t> </a:t>
            </a:r>
            <a:r>
              <a:rPr lang="it-IT" sz="2400" spc="-25" dirty="0"/>
              <a:t>in</a:t>
            </a:r>
            <a:r>
              <a:rPr lang="it-IT" sz="2400" spc="-25" dirty="0">
                <a:latin typeface="Times New Roman"/>
                <a:cs typeface="Times New Roman"/>
              </a:rPr>
              <a:t> </a:t>
            </a:r>
            <a:r>
              <a:rPr lang="it-IT" sz="2400" dirty="0"/>
              <a:t>grado</a:t>
            </a:r>
            <a:r>
              <a:rPr lang="it-IT" sz="2400" spc="130" dirty="0">
                <a:latin typeface="Times New Roman"/>
                <a:cs typeface="Times New Roman"/>
              </a:rPr>
              <a:t> </a:t>
            </a:r>
            <a:r>
              <a:rPr lang="it-IT" sz="2400" dirty="0"/>
              <a:t>di</a:t>
            </a:r>
            <a:r>
              <a:rPr lang="it-IT" sz="2400" spc="130" dirty="0">
                <a:latin typeface="Times New Roman"/>
                <a:cs typeface="Times New Roman"/>
              </a:rPr>
              <a:t> </a:t>
            </a:r>
            <a:r>
              <a:rPr lang="it-IT" sz="2400" spc="-10" dirty="0"/>
              <a:t>DIMOSTRARLO.</a:t>
            </a:r>
          </a:p>
          <a:p>
            <a:pPr marL="154305" marR="3051175">
              <a:lnSpc>
                <a:spcPct val="100000"/>
              </a:lnSpc>
              <a:spcBef>
                <a:spcPts val="1605"/>
              </a:spcBef>
            </a:pPr>
            <a:r>
              <a:rPr lang="it-IT" sz="2400" dirty="0"/>
              <a:t>Il</a:t>
            </a:r>
            <a:r>
              <a:rPr lang="it-IT" sz="2400" spc="114" dirty="0">
                <a:latin typeface="Times New Roman"/>
                <a:cs typeface="Times New Roman"/>
              </a:rPr>
              <a:t> </a:t>
            </a:r>
            <a:r>
              <a:rPr lang="it-IT" sz="2400" dirty="0"/>
              <a:t>Titolare</a:t>
            </a:r>
            <a:r>
              <a:rPr lang="it-IT" sz="2400" spc="145" dirty="0">
                <a:latin typeface="Times New Roman"/>
                <a:cs typeface="Times New Roman"/>
              </a:rPr>
              <a:t> </a:t>
            </a:r>
            <a:r>
              <a:rPr lang="it-IT" sz="2400" dirty="0"/>
              <a:t>del</a:t>
            </a:r>
            <a:r>
              <a:rPr lang="it-IT" sz="2400" spc="114" dirty="0">
                <a:latin typeface="Times New Roman"/>
                <a:cs typeface="Times New Roman"/>
              </a:rPr>
              <a:t> </a:t>
            </a:r>
            <a:r>
              <a:rPr lang="it-IT" sz="2400" dirty="0"/>
              <a:t>trattamento</a:t>
            </a:r>
            <a:r>
              <a:rPr lang="it-IT" sz="2400" spc="160" dirty="0">
                <a:latin typeface="Times New Roman"/>
                <a:cs typeface="Times New Roman"/>
              </a:rPr>
              <a:t> </a:t>
            </a:r>
            <a:r>
              <a:rPr lang="it-IT" sz="2400" dirty="0"/>
              <a:t>mette</a:t>
            </a:r>
            <a:r>
              <a:rPr lang="it-IT" sz="2400" spc="140" dirty="0">
                <a:latin typeface="Times New Roman"/>
                <a:cs typeface="Times New Roman"/>
              </a:rPr>
              <a:t> </a:t>
            </a:r>
            <a:r>
              <a:rPr lang="it-IT" sz="2400" dirty="0"/>
              <a:t>in</a:t>
            </a:r>
            <a:r>
              <a:rPr lang="it-IT" sz="2400" spc="125" dirty="0">
                <a:latin typeface="Times New Roman"/>
                <a:cs typeface="Times New Roman"/>
              </a:rPr>
              <a:t> </a:t>
            </a:r>
            <a:r>
              <a:rPr lang="it-IT" sz="2400" dirty="0"/>
              <a:t>atto</a:t>
            </a:r>
            <a:r>
              <a:rPr lang="it-IT" sz="2400" spc="135" dirty="0">
                <a:latin typeface="Times New Roman"/>
                <a:cs typeface="Times New Roman"/>
              </a:rPr>
              <a:t> </a:t>
            </a:r>
            <a:r>
              <a:rPr lang="it-IT" sz="2400" spc="-10" dirty="0"/>
              <a:t>misure</a:t>
            </a:r>
            <a:r>
              <a:rPr lang="it-IT" sz="2400" spc="-10" dirty="0">
                <a:latin typeface="Times New Roman"/>
                <a:cs typeface="Times New Roman"/>
              </a:rPr>
              <a:t> </a:t>
            </a:r>
            <a:r>
              <a:rPr lang="it-IT" sz="2400" dirty="0"/>
              <a:t>tecniche</a:t>
            </a:r>
            <a:r>
              <a:rPr lang="it-IT" sz="2400" spc="125" dirty="0">
                <a:latin typeface="Times New Roman"/>
                <a:cs typeface="Times New Roman"/>
              </a:rPr>
              <a:t> </a:t>
            </a:r>
            <a:r>
              <a:rPr lang="it-IT" sz="2400" dirty="0"/>
              <a:t>ed</a:t>
            </a:r>
            <a:r>
              <a:rPr lang="it-IT" sz="2400" spc="105" dirty="0">
                <a:latin typeface="Times New Roman"/>
                <a:cs typeface="Times New Roman"/>
              </a:rPr>
              <a:t> </a:t>
            </a:r>
            <a:r>
              <a:rPr lang="it-IT" sz="2400" dirty="0"/>
              <a:t>organizzative</a:t>
            </a:r>
            <a:r>
              <a:rPr lang="it-IT" sz="2400" spc="130" dirty="0">
                <a:latin typeface="Times New Roman"/>
                <a:cs typeface="Times New Roman"/>
              </a:rPr>
              <a:t> </a:t>
            </a:r>
            <a:r>
              <a:rPr lang="it-IT" sz="2400" dirty="0"/>
              <a:t>adeguate</a:t>
            </a:r>
            <a:r>
              <a:rPr lang="it-IT" sz="2400" spc="120" dirty="0">
                <a:latin typeface="Times New Roman"/>
                <a:cs typeface="Times New Roman"/>
              </a:rPr>
              <a:t> </a:t>
            </a:r>
            <a:r>
              <a:rPr lang="it-IT" sz="2400" dirty="0"/>
              <a:t>per</a:t>
            </a:r>
            <a:r>
              <a:rPr lang="it-IT" sz="2400" spc="105" dirty="0">
                <a:latin typeface="Times New Roman"/>
                <a:cs typeface="Times New Roman"/>
              </a:rPr>
              <a:t> </a:t>
            </a:r>
            <a:r>
              <a:rPr lang="it-IT" sz="2400" dirty="0"/>
              <a:t>garantire</a:t>
            </a:r>
            <a:r>
              <a:rPr lang="it-IT" sz="2400" spc="120" dirty="0">
                <a:latin typeface="Times New Roman"/>
                <a:cs typeface="Times New Roman"/>
              </a:rPr>
              <a:t> </a:t>
            </a:r>
            <a:r>
              <a:rPr lang="it-IT" sz="2400" spc="-25" dirty="0"/>
              <a:t>ed</a:t>
            </a:r>
            <a:r>
              <a:rPr lang="it-IT" sz="2400" spc="-25" dirty="0">
                <a:latin typeface="Times New Roman"/>
                <a:cs typeface="Times New Roman"/>
              </a:rPr>
              <a:t> </a:t>
            </a:r>
            <a:r>
              <a:rPr lang="it-IT" sz="2400" dirty="0"/>
              <a:t>essere</a:t>
            </a:r>
            <a:r>
              <a:rPr lang="it-IT" sz="2400" spc="130" dirty="0">
                <a:latin typeface="Times New Roman"/>
                <a:cs typeface="Times New Roman"/>
              </a:rPr>
              <a:t> </a:t>
            </a:r>
            <a:r>
              <a:rPr lang="it-IT" sz="2400" dirty="0"/>
              <a:t>in</a:t>
            </a:r>
            <a:r>
              <a:rPr lang="it-IT" sz="2400" spc="114" dirty="0">
                <a:latin typeface="Times New Roman"/>
                <a:cs typeface="Times New Roman"/>
              </a:rPr>
              <a:t> </a:t>
            </a:r>
            <a:r>
              <a:rPr lang="it-IT" sz="2400" dirty="0"/>
              <a:t>grado</a:t>
            </a:r>
            <a:r>
              <a:rPr lang="it-IT" sz="2400" spc="125" dirty="0">
                <a:latin typeface="Times New Roman"/>
                <a:cs typeface="Times New Roman"/>
              </a:rPr>
              <a:t> </a:t>
            </a:r>
            <a:r>
              <a:rPr lang="it-IT" sz="2400" dirty="0"/>
              <a:t>di</a:t>
            </a:r>
            <a:r>
              <a:rPr lang="it-IT" sz="2400" spc="120" dirty="0">
                <a:latin typeface="Times New Roman"/>
                <a:cs typeface="Times New Roman"/>
              </a:rPr>
              <a:t> </a:t>
            </a:r>
            <a:r>
              <a:rPr lang="it-IT" sz="2400" dirty="0"/>
              <a:t>dimostrare</a:t>
            </a:r>
            <a:r>
              <a:rPr lang="it-IT" sz="2400" spc="140" dirty="0">
                <a:latin typeface="Times New Roman"/>
                <a:cs typeface="Times New Roman"/>
              </a:rPr>
              <a:t> </a:t>
            </a:r>
            <a:r>
              <a:rPr lang="it-IT" sz="2400" dirty="0"/>
              <a:t>che</a:t>
            </a:r>
            <a:r>
              <a:rPr lang="it-IT" sz="2400" spc="114" dirty="0">
                <a:latin typeface="Times New Roman"/>
                <a:cs typeface="Times New Roman"/>
              </a:rPr>
              <a:t> </a:t>
            </a:r>
            <a:r>
              <a:rPr lang="it-IT" sz="2400" dirty="0"/>
              <a:t>il</a:t>
            </a:r>
            <a:r>
              <a:rPr lang="it-IT" sz="2400" spc="120" dirty="0">
                <a:latin typeface="Times New Roman"/>
                <a:cs typeface="Times New Roman"/>
              </a:rPr>
              <a:t> </a:t>
            </a:r>
            <a:r>
              <a:rPr lang="it-IT" sz="2400" dirty="0"/>
              <a:t>trattamento</a:t>
            </a:r>
            <a:r>
              <a:rPr lang="it-IT" sz="2400" spc="145" dirty="0">
                <a:latin typeface="Times New Roman"/>
                <a:cs typeface="Times New Roman"/>
              </a:rPr>
              <a:t> </a:t>
            </a:r>
            <a:r>
              <a:rPr lang="it-IT" sz="2400" spc="-50" dirty="0"/>
              <a:t>è</a:t>
            </a:r>
            <a:r>
              <a:rPr lang="it-IT" sz="2400" spc="-50" dirty="0">
                <a:latin typeface="Times New Roman"/>
                <a:cs typeface="Times New Roman"/>
              </a:rPr>
              <a:t> </a:t>
            </a:r>
            <a:r>
              <a:rPr lang="it-IT" sz="2400" dirty="0"/>
              <a:t>effettuato</a:t>
            </a:r>
            <a:r>
              <a:rPr lang="it-IT" sz="2400" spc="105" dirty="0">
                <a:latin typeface="Times New Roman"/>
                <a:cs typeface="Times New Roman"/>
              </a:rPr>
              <a:t> </a:t>
            </a:r>
            <a:r>
              <a:rPr lang="it-IT" sz="2400" dirty="0"/>
              <a:t>conformemente</a:t>
            </a:r>
            <a:r>
              <a:rPr lang="it-IT" sz="2400" spc="150" dirty="0">
                <a:latin typeface="Times New Roman"/>
                <a:cs typeface="Times New Roman"/>
              </a:rPr>
              <a:t> </a:t>
            </a:r>
            <a:r>
              <a:rPr lang="it-IT" sz="2400" dirty="0"/>
              <a:t>al</a:t>
            </a:r>
            <a:r>
              <a:rPr lang="it-IT" sz="2400" spc="105" dirty="0">
                <a:latin typeface="Times New Roman"/>
                <a:cs typeface="Times New Roman"/>
              </a:rPr>
              <a:t> </a:t>
            </a:r>
            <a:r>
              <a:rPr lang="it-IT" sz="2400" dirty="0"/>
              <a:t>presente</a:t>
            </a:r>
            <a:r>
              <a:rPr lang="it-IT" sz="2400" spc="114" dirty="0">
                <a:latin typeface="Times New Roman"/>
                <a:cs typeface="Times New Roman"/>
              </a:rPr>
              <a:t> </a:t>
            </a:r>
            <a:r>
              <a:rPr lang="it-IT" sz="2400" spc="-10" dirty="0"/>
              <a:t>regolamento”</a:t>
            </a:r>
            <a:r>
              <a:rPr lang="it-IT" sz="2400" spc="-10" dirty="0">
                <a:latin typeface="Times New Roman"/>
                <a:cs typeface="Times New Roman"/>
              </a:rPr>
              <a:t> </a:t>
            </a:r>
            <a:r>
              <a:rPr lang="it-IT" sz="2400" dirty="0"/>
              <a:t>(art.</a:t>
            </a:r>
            <a:r>
              <a:rPr lang="it-IT" sz="2400" spc="130" dirty="0">
                <a:latin typeface="Times New Roman"/>
                <a:cs typeface="Times New Roman"/>
              </a:rPr>
              <a:t> </a:t>
            </a:r>
            <a:r>
              <a:rPr lang="it-IT" sz="2400" spc="-25" dirty="0"/>
              <a:t>24)</a:t>
            </a:r>
            <a:endParaRPr lang="it-IT" sz="2400" kern="1200" dirty="0">
              <a:solidFill>
                <a:schemeClr val="tx1"/>
              </a:solidFill>
            </a:endParaRPr>
          </a:p>
        </p:txBody>
      </p:sp>
      <p:sp>
        <p:nvSpPr>
          <p:cNvPr id="4" name="Rettangolo 3"/>
          <p:cNvSpPr/>
          <p:nvPr/>
        </p:nvSpPr>
        <p:spPr>
          <a:xfrm>
            <a:off x="1079293" y="680721"/>
            <a:ext cx="5441428" cy="523220"/>
          </a:xfrm>
          <a:prstGeom prst="rect">
            <a:avLst/>
          </a:prstGeom>
        </p:spPr>
        <p:txBody>
          <a:bodyPr wrap="square">
            <a:spAutoFit/>
          </a:bodyPr>
          <a:lstStyle/>
          <a:p>
            <a:pPr algn="ctr">
              <a:lnSpc>
                <a:spcPct val="100000"/>
              </a:lnSpc>
            </a:pPr>
            <a:r>
              <a:rPr lang="it-IT" sz="2800" dirty="0">
                <a:solidFill>
                  <a:srgbClr val="FFFF00"/>
                </a:solidFill>
              </a:rPr>
              <a:t>Principio</a:t>
            </a:r>
            <a:r>
              <a:rPr lang="it-IT" sz="2800" spc="85" dirty="0">
                <a:solidFill>
                  <a:srgbClr val="FFFF00"/>
                </a:solidFill>
              </a:rPr>
              <a:t> </a:t>
            </a:r>
            <a:r>
              <a:rPr lang="it-IT" sz="2800" dirty="0">
                <a:solidFill>
                  <a:srgbClr val="FFFF00"/>
                </a:solidFill>
              </a:rPr>
              <a:t>di</a:t>
            </a:r>
            <a:r>
              <a:rPr lang="it-IT" sz="2800" spc="114" dirty="0">
                <a:solidFill>
                  <a:srgbClr val="FFFF00"/>
                </a:solidFill>
              </a:rPr>
              <a:t> </a:t>
            </a:r>
            <a:r>
              <a:rPr lang="it-IT" sz="2800" spc="-10" dirty="0" err="1">
                <a:solidFill>
                  <a:srgbClr val="FFFF00"/>
                </a:solidFill>
              </a:rPr>
              <a:t>Accountability</a:t>
            </a:r>
            <a:endParaRPr lang="it-IT" sz="2800" dirty="0">
              <a:solidFill>
                <a:srgbClr val="FFFF00"/>
              </a:solidFill>
              <a:latin typeface="Verdana"/>
              <a:cs typeface="Verdana"/>
            </a:endParaRPr>
          </a:p>
        </p:txBody>
      </p:sp>
    </p:spTree>
    <p:extLst>
      <p:ext uri="{BB962C8B-B14F-4D97-AF65-F5344CB8AC3E}">
        <p14:creationId xmlns:p14="http://schemas.microsoft.com/office/powerpoint/2010/main" val="890482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16</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0"/>
            <a:ext cx="11506200" cy="2345784"/>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3" name="CasellaDiTesto 2"/>
          <p:cNvSpPr txBox="1"/>
          <p:nvPr/>
        </p:nvSpPr>
        <p:spPr>
          <a:xfrm>
            <a:off x="479685" y="2773180"/>
            <a:ext cx="10987790" cy="3046988"/>
          </a:xfrm>
          <a:prstGeom prst="rect">
            <a:avLst/>
          </a:prstGeom>
          <a:noFill/>
        </p:spPr>
        <p:txBody>
          <a:bodyPr wrap="square" rtlCol="0">
            <a:spAutoFit/>
          </a:bodyPr>
          <a:lstStyle/>
          <a:p>
            <a:r>
              <a:rPr lang="it-IT" sz="2400" dirty="0" smtClean="0"/>
              <a:t>Qualsiasi </a:t>
            </a:r>
            <a:r>
              <a:rPr lang="it-IT" sz="2400" dirty="0"/>
              <a:t>informazione riguardante una persona fisica identificata o identificabile («interessato »); </a:t>
            </a:r>
            <a:endParaRPr lang="it-IT" sz="2400" dirty="0" smtClean="0"/>
          </a:p>
          <a:p>
            <a:r>
              <a:rPr lang="it-IT" sz="2400" dirty="0" smtClean="0"/>
              <a:t>Categorie </a:t>
            </a:r>
            <a:r>
              <a:rPr lang="it-IT" sz="2400" dirty="0"/>
              <a:t>particolari di dati personali: razza, opinioni politiche, religione, dati biometrici…(gli ex dati sensibili) </a:t>
            </a:r>
            <a:endParaRPr lang="it-IT" sz="2400" dirty="0" smtClean="0"/>
          </a:p>
          <a:p>
            <a:r>
              <a:rPr lang="it-IT" sz="2400" dirty="0" smtClean="0"/>
              <a:t>Dati </a:t>
            </a:r>
            <a:r>
              <a:rPr lang="it-IT" sz="2400" dirty="0"/>
              <a:t>personali relativi a condanne penali e reati </a:t>
            </a:r>
            <a:endParaRPr lang="it-IT" sz="2400" dirty="0" smtClean="0"/>
          </a:p>
          <a:p>
            <a:r>
              <a:rPr lang="it-IT" sz="2400" dirty="0" smtClean="0"/>
              <a:t>Principi </a:t>
            </a:r>
            <a:r>
              <a:rPr lang="it-IT" sz="2400" dirty="0"/>
              <a:t>applicabili al trattamento di dati personali • liceità, correttezza e trasparenza, • limitazione della finalità, • minimizzazione dei dati, • esattezza, • limitazione della conservazione, • integrità e riservatezza</a:t>
            </a:r>
            <a:endParaRPr lang="it-IT" sz="2400" kern="1200" dirty="0">
              <a:solidFill>
                <a:schemeClr val="tx1"/>
              </a:solidFill>
            </a:endParaRPr>
          </a:p>
        </p:txBody>
      </p:sp>
      <p:sp>
        <p:nvSpPr>
          <p:cNvPr id="6" name="Rettangolo 5"/>
          <p:cNvSpPr/>
          <p:nvPr/>
        </p:nvSpPr>
        <p:spPr>
          <a:xfrm flipH="1">
            <a:off x="822958" y="261516"/>
            <a:ext cx="5273039" cy="523220"/>
          </a:xfrm>
          <a:prstGeom prst="rect">
            <a:avLst/>
          </a:prstGeom>
        </p:spPr>
        <p:txBody>
          <a:bodyPr wrap="square">
            <a:spAutoFit/>
          </a:bodyPr>
          <a:lstStyle/>
          <a:p>
            <a:r>
              <a:rPr lang="it-IT" sz="2800" dirty="0">
                <a:solidFill>
                  <a:srgbClr val="FFFF00"/>
                </a:solidFill>
              </a:rPr>
              <a:t>DATI PERSONALI </a:t>
            </a:r>
          </a:p>
        </p:txBody>
      </p:sp>
    </p:spTree>
    <p:extLst>
      <p:ext uri="{BB962C8B-B14F-4D97-AF65-F5344CB8AC3E}">
        <p14:creationId xmlns:p14="http://schemas.microsoft.com/office/powerpoint/2010/main" val="3037550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17</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0"/>
            <a:ext cx="11506200" cy="2345784"/>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6" name="Rettangolo 5"/>
          <p:cNvSpPr/>
          <p:nvPr/>
        </p:nvSpPr>
        <p:spPr>
          <a:xfrm flipH="1">
            <a:off x="822958" y="261516"/>
            <a:ext cx="5273039" cy="523220"/>
          </a:xfrm>
          <a:prstGeom prst="rect">
            <a:avLst/>
          </a:prstGeom>
        </p:spPr>
        <p:txBody>
          <a:bodyPr wrap="square">
            <a:spAutoFit/>
          </a:bodyPr>
          <a:lstStyle/>
          <a:p>
            <a:r>
              <a:rPr lang="it-IT" sz="2800" dirty="0" smtClean="0">
                <a:solidFill>
                  <a:srgbClr val="FFFF00"/>
                </a:solidFill>
              </a:rPr>
              <a:t>TRATTAMENTI</a:t>
            </a:r>
            <a:r>
              <a:rPr lang="it-IT" sz="2800" dirty="0" smtClean="0"/>
              <a:t> </a:t>
            </a:r>
            <a:r>
              <a:rPr lang="it-IT" sz="2800" dirty="0" smtClean="0">
                <a:solidFill>
                  <a:srgbClr val="FFFF00"/>
                </a:solidFill>
              </a:rPr>
              <a:t> </a:t>
            </a:r>
            <a:endParaRPr lang="it-IT" sz="2800" dirty="0">
              <a:solidFill>
                <a:srgbClr val="FFFF00"/>
              </a:solidFill>
            </a:endParaRPr>
          </a:p>
        </p:txBody>
      </p:sp>
      <p:sp>
        <p:nvSpPr>
          <p:cNvPr id="3" name="CasellaDiTesto 2"/>
          <p:cNvSpPr txBox="1"/>
          <p:nvPr/>
        </p:nvSpPr>
        <p:spPr>
          <a:xfrm>
            <a:off x="685801" y="2607300"/>
            <a:ext cx="11156430" cy="3416320"/>
          </a:xfrm>
          <a:prstGeom prst="rect">
            <a:avLst/>
          </a:prstGeom>
          <a:noFill/>
        </p:spPr>
        <p:txBody>
          <a:bodyPr wrap="square" rtlCol="0">
            <a:spAutoFit/>
          </a:bodyPr>
          <a:lstStyle/>
          <a:p>
            <a:r>
              <a:rPr lang="it-IT" sz="2400" dirty="0" smtClean="0"/>
              <a:t>Qualsiasi </a:t>
            </a:r>
            <a:r>
              <a:rPr lang="it-IT" sz="2400" dirty="0"/>
              <a:t>operazione o insieme di operazioni, compiute con o senza l'ausilio di processi automatizzati e applicate a dati personali o insiemi di dati personali (raccolta, registrazione, organizzazione, conservazione, modifica, estrazione, consultazione, comunicazione, diffusione…) </a:t>
            </a:r>
            <a:endParaRPr lang="it-IT" sz="2400" dirty="0" smtClean="0"/>
          </a:p>
          <a:p>
            <a:r>
              <a:rPr lang="it-IT" sz="2400" dirty="0" smtClean="0"/>
              <a:t>Il </a:t>
            </a:r>
            <a:r>
              <a:rPr lang="it-IT" sz="2400" dirty="0"/>
              <a:t>trattamento è lecito solo se: • è necessario all’esecuzione di un contratto • è necessario per adempiere un obbligo legale • è necessario per l’esecuzione di un compito di interesse pubblico … • l’interessato ha espresso il consenso al trattamento dei propri dati personali per una o più specifiche finalità</a:t>
            </a:r>
            <a:endParaRPr lang="it-IT" sz="2400" kern="1200" dirty="0">
              <a:solidFill>
                <a:schemeClr val="tx1"/>
              </a:solidFill>
            </a:endParaRPr>
          </a:p>
        </p:txBody>
      </p:sp>
    </p:spTree>
    <p:extLst>
      <p:ext uri="{BB962C8B-B14F-4D97-AF65-F5344CB8AC3E}">
        <p14:creationId xmlns:p14="http://schemas.microsoft.com/office/powerpoint/2010/main" val="2712795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18</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831174"/>
            <a:ext cx="7320925" cy="513064"/>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0"/>
            <a:ext cx="11506200" cy="2345784"/>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6" name="Rettangolo 5"/>
          <p:cNvSpPr/>
          <p:nvPr/>
        </p:nvSpPr>
        <p:spPr>
          <a:xfrm flipH="1">
            <a:off x="822958" y="261516"/>
            <a:ext cx="5273039" cy="954107"/>
          </a:xfrm>
          <a:prstGeom prst="rect">
            <a:avLst/>
          </a:prstGeom>
        </p:spPr>
        <p:txBody>
          <a:bodyPr wrap="square">
            <a:spAutoFit/>
          </a:bodyPr>
          <a:lstStyle/>
          <a:p>
            <a:r>
              <a:rPr lang="it-IT" sz="2800" dirty="0" smtClean="0">
                <a:solidFill>
                  <a:srgbClr val="FFFF00"/>
                </a:solidFill>
              </a:rPr>
              <a:t>ADDETTI AUTORIZZATI AL TRATTAMENTO</a:t>
            </a:r>
            <a:endParaRPr lang="it-IT" sz="2800" dirty="0">
              <a:solidFill>
                <a:srgbClr val="FFFF00"/>
              </a:solidFill>
            </a:endParaRPr>
          </a:p>
        </p:txBody>
      </p:sp>
      <p:sp>
        <p:nvSpPr>
          <p:cNvPr id="2" name="CasellaDiTesto 1"/>
          <p:cNvSpPr txBox="1"/>
          <p:nvPr/>
        </p:nvSpPr>
        <p:spPr>
          <a:xfrm>
            <a:off x="524656" y="2607299"/>
            <a:ext cx="11302583" cy="2246769"/>
          </a:xfrm>
          <a:prstGeom prst="rect">
            <a:avLst/>
          </a:prstGeom>
          <a:noFill/>
        </p:spPr>
        <p:txBody>
          <a:bodyPr wrap="square" rtlCol="0">
            <a:spAutoFit/>
          </a:bodyPr>
          <a:lstStyle/>
          <a:p>
            <a:r>
              <a:rPr lang="it-IT" sz="2800" dirty="0" smtClean="0"/>
              <a:t>Le </a:t>
            </a:r>
            <a:r>
              <a:rPr lang="it-IT" sz="2800" dirty="0"/>
              <a:t>persone autorizzate al trattamento dei dati personali sotto l’autorità diretta del titolare o del responsabile. La persona autorizzata ad accedere ai dati personali, non può trattare tali dati se non è istruita in tal senso dal titolare del trattamento. </a:t>
            </a:r>
            <a:endParaRPr lang="it-IT" sz="2800" dirty="0" smtClean="0"/>
          </a:p>
          <a:p>
            <a:r>
              <a:rPr lang="it-IT" sz="2800" dirty="0" smtClean="0"/>
              <a:t>(</a:t>
            </a:r>
            <a:r>
              <a:rPr lang="it-IT" sz="2800" dirty="0"/>
              <a:t>art. </a:t>
            </a:r>
            <a:r>
              <a:rPr lang="it-IT" sz="2800" dirty="0" smtClean="0"/>
              <a:t>29)</a:t>
            </a:r>
            <a:endParaRPr lang="it-IT" sz="2800" kern="1200" dirty="0">
              <a:solidFill>
                <a:schemeClr val="tx1"/>
              </a:solidFill>
            </a:endParaRPr>
          </a:p>
        </p:txBody>
      </p:sp>
    </p:spTree>
    <p:extLst>
      <p:ext uri="{BB962C8B-B14F-4D97-AF65-F5344CB8AC3E}">
        <p14:creationId xmlns:p14="http://schemas.microsoft.com/office/powerpoint/2010/main" val="2076084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19</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831174"/>
            <a:ext cx="7320925" cy="513064"/>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0"/>
            <a:ext cx="11506200" cy="2345784"/>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6" name="Rettangolo 5"/>
          <p:cNvSpPr/>
          <p:nvPr/>
        </p:nvSpPr>
        <p:spPr>
          <a:xfrm flipH="1">
            <a:off x="822958" y="261516"/>
            <a:ext cx="5273039" cy="954107"/>
          </a:xfrm>
          <a:prstGeom prst="rect">
            <a:avLst/>
          </a:prstGeom>
        </p:spPr>
        <p:txBody>
          <a:bodyPr wrap="square">
            <a:spAutoFit/>
          </a:bodyPr>
          <a:lstStyle/>
          <a:p>
            <a:r>
              <a:rPr lang="it-IT" sz="2800" dirty="0" smtClean="0">
                <a:solidFill>
                  <a:srgbClr val="FFFF00"/>
                </a:solidFill>
              </a:rPr>
              <a:t>ADDETTI AUTORIZZATI AL TRATTAMENTO</a:t>
            </a:r>
            <a:endParaRPr lang="it-IT" sz="2800" dirty="0">
              <a:solidFill>
                <a:srgbClr val="FFFF00"/>
              </a:solidFill>
            </a:endParaRPr>
          </a:p>
        </p:txBody>
      </p:sp>
      <p:sp>
        <p:nvSpPr>
          <p:cNvPr id="3" name="CasellaDiTesto 2"/>
          <p:cNvSpPr txBox="1"/>
          <p:nvPr/>
        </p:nvSpPr>
        <p:spPr>
          <a:xfrm>
            <a:off x="1139252" y="2912816"/>
            <a:ext cx="10523095" cy="2677656"/>
          </a:xfrm>
          <a:prstGeom prst="rect">
            <a:avLst/>
          </a:prstGeom>
          <a:noFill/>
        </p:spPr>
        <p:txBody>
          <a:bodyPr wrap="square" rtlCol="0">
            <a:spAutoFit/>
          </a:bodyPr>
          <a:lstStyle/>
          <a:p>
            <a:r>
              <a:rPr lang="it-IT" sz="2800" dirty="0"/>
              <a:t>RESPONSABILE DEL TRATTAMENTO </a:t>
            </a:r>
            <a:endParaRPr lang="it-IT" sz="2800" dirty="0" smtClean="0"/>
          </a:p>
          <a:p>
            <a:r>
              <a:rPr lang="it-IT" sz="2800" dirty="0" smtClean="0"/>
              <a:t>Il </a:t>
            </a:r>
            <a:r>
              <a:rPr lang="it-IT" sz="2800" dirty="0"/>
              <a:t>soggetto che tratta dati personali per conto del titolare del trattamento, previo contratto specifico. </a:t>
            </a:r>
            <a:endParaRPr lang="it-IT" sz="2800" dirty="0" smtClean="0"/>
          </a:p>
          <a:p>
            <a:r>
              <a:rPr lang="it-IT" sz="2800" dirty="0" smtClean="0"/>
              <a:t>Il </a:t>
            </a:r>
            <a:r>
              <a:rPr lang="it-IT" sz="2800" dirty="0"/>
              <a:t>titolare, ricorre unicamente a responsabili esterni che presentino garanzie sufficienti per trattare i dati a norma GDPR</a:t>
            </a:r>
            <a:endParaRPr lang="it-IT" sz="2800" kern="1200" dirty="0">
              <a:solidFill>
                <a:schemeClr val="tx1"/>
              </a:solidFill>
            </a:endParaRPr>
          </a:p>
        </p:txBody>
      </p:sp>
    </p:spTree>
    <p:extLst>
      <p:ext uri="{BB962C8B-B14F-4D97-AF65-F5344CB8AC3E}">
        <p14:creationId xmlns:p14="http://schemas.microsoft.com/office/powerpoint/2010/main" val="3369840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2" y="5072300"/>
            <a:ext cx="9648644" cy="500063"/>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OGGETTO E FINALITA’</a:t>
            </a:r>
            <a:endParaRPr lang="it-IT" dirty="0">
              <a:solidFill>
                <a:srgbClr val="FFFF00"/>
              </a:solidFill>
              <a:effectLst>
                <a:outerShdw blurRad="38100" dist="38100" dir="2700000" algn="tl">
                  <a:srgbClr val="000000">
                    <a:alpha val="43137"/>
                  </a:srgbClr>
                </a:outerShdw>
              </a:effectLst>
            </a:endParaRPr>
          </a:p>
        </p:txBody>
      </p:sp>
      <p:sp>
        <p:nvSpPr>
          <p:cNvPr id="3" name="Rettangolo 2"/>
          <p:cNvSpPr/>
          <p:nvPr/>
        </p:nvSpPr>
        <p:spPr>
          <a:xfrm>
            <a:off x="685799" y="2551837"/>
            <a:ext cx="11323285" cy="4016484"/>
          </a:xfrm>
          <a:prstGeom prst="rect">
            <a:avLst/>
          </a:prstGeom>
        </p:spPr>
        <p:txBody>
          <a:bodyPr wrap="square">
            <a:spAutoFit/>
          </a:bodyPr>
          <a:lstStyle/>
          <a:p>
            <a:endParaRPr lang="it-IT" dirty="0" smtClean="0">
              <a:solidFill>
                <a:srgbClr val="323232"/>
              </a:solidFill>
              <a:latin typeface="Verdana"/>
              <a:cs typeface="Verdana"/>
            </a:endParaRPr>
          </a:p>
          <a:p>
            <a:endParaRPr lang="it-IT" dirty="0" smtClean="0">
              <a:solidFill>
                <a:srgbClr val="323232"/>
              </a:solidFill>
              <a:latin typeface="Verdana"/>
              <a:cs typeface="Verdana"/>
            </a:endParaRPr>
          </a:p>
          <a:p>
            <a:r>
              <a:rPr lang="it-IT" sz="2400" dirty="0" smtClean="0">
                <a:latin typeface="Verdana"/>
                <a:cs typeface="Verdana"/>
              </a:rPr>
              <a:t>La</a:t>
            </a:r>
            <a:r>
              <a:rPr lang="it-IT" sz="2400" spc="140" dirty="0" smtClean="0">
                <a:latin typeface="Times New Roman"/>
                <a:cs typeface="Times New Roman"/>
              </a:rPr>
              <a:t> </a:t>
            </a:r>
            <a:r>
              <a:rPr lang="it-IT" sz="2400" dirty="0" smtClean="0">
                <a:latin typeface="Verdana"/>
                <a:cs typeface="Verdana"/>
              </a:rPr>
              <a:t>necessità</a:t>
            </a:r>
            <a:r>
              <a:rPr lang="it-IT" sz="2400" spc="140" dirty="0" smtClean="0">
                <a:latin typeface="Times New Roman"/>
                <a:cs typeface="Times New Roman"/>
              </a:rPr>
              <a:t> </a:t>
            </a:r>
            <a:r>
              <a:rPr lang="it-IT" sz="2400" dirty="0" smtClean="0">
                <a:latin typeface="Verdana"/>
                <a:cs typeface="Verdana"/>
              </a:rPr>
              <a:t>di</a:t>
            </a:r>
            <a:r>
              <a:rPr lang="it-IT" sz="2400" spc="155" dirty="0" smtClean="0">
                <a:latin typeface="Times New Roman"/>
                <a:cs typeface="Times New Roman"/>
              </a:rPr>
              <a:t> </a:t>
            </a:r>
            <a:r>
              <a:rPr lang="it-IT" sz="2400" dirty="0" smtClean="0">
                <a:latin typeface="Verdana"/>
                <a:cs typeface="Verdana"/>
              </a:rPr>
              <a:t>emanare</a:t>
            </a:r>
            <a:r>
              <a:rPr lang="it-IT" sz="2400" spc="145" dirty="0" smtClean="0">
                <a:latin typeface="Times New Roman"/>
                <a:cs typeface="Times New Roman"/>
              </a:rPr>
              <a:t> </a:t>
            </a:r>
            <a:r>
              <a:rPr lang="it-IT" sz="2400" dirty="0" smtClean="0">
                <a:latin typeface="Verdana"/>
                <a:cs typeface="Verdana"/>
              </a:rPr>
              <a:t>un</a:t>
            </a:r>
            <a:r>
              <a:rPr lang="it-IT" sz="2400" spc="140" dirty="0" smtClean="0">
                <a:latin typeface="Times New Roman"/>
                <a:cs typeface="Times New Roman"/>
              </a:rPr>
              <a:t> </a:t>
            </a:r>
            <a:r>
              <a:rPr lang="it-IT" sz="2400" dirty="0" smtClean="0">
                <a:latin typeface="Verdana"/>
                <a:cs typeface="Verdana"/>
              </a:rPr>
              <a:t>Regolamento</a:t>
            </a:r>
            <a:r>
              <a:rPr lang="it-IT" sz="2400" spc="140" dirty="0" smtClean="0">
                <a:latin typeface="Times New Roman"/>
                <a:cs typeface="Times New Roman"/>
              </a:rPr>
              <a:t> </a:t>
            </a:r>
            <a:r>
              <a:rPr lang="it-IT" sz="2400" dirty="0" smtClean="0">
                <a:latin typeface="Verdana"/>
                <a:cs typeface="Verdana"/>
              </a:rPr>
              <a:t>Europeo</a:t>
            </a:r>
            <a:r>
              <a:rPr lang="it-IT" sz="2400" spc="135" dirty="0" smtClean="0">
                <a:latin typeface="Times New Roman"/>
                <a:cs typeface="Times New Roman"/>
              </a:rPr>
              <a:t> </a:t>
            </a:r>
            <a:r>
              <a:rPr lang="it-IT" sz="2400" spc="-305" dirty="0" smtClean="0">
                <a:latin typeface="Verdana"/>
                <a:cs typeface="Verdana"/>
              </a:rPr>
              <a:t>in</a:t>
            </a:r>
            <a:r>
              <a:rPr lang="it-IT" sz="2400" dirty="0" smtClean="0">
                <a:latin typeface="Times New Roman"/>
                <a:cs typeface="Times New Roman"/>
              </a:rPr>
              <a:t> </a:t>
            </a:r>
            <a:r>
              <a:rPr lang="it-IT" sz="2400" dirty="0" smtClean="0">
                <a:latin typeface="Verdana"/>
                <a:cs typeface="Verdana"/>
              </a:rPr>
              <a:t>materia</a:t>
            </a:r>
            <a:r>
              <a:rPr lang="it-IT" sz="2400" spc="105" dirty="0" smtClean="0">
                <a:latin typeface="Times New Roman"/>
                <a:cs typeface="Times New Roman"/>
              </a:rPr>
              <a:t> </a:t>
            </a:r>
            <a:r>
              <a:rPr lang="it-IT" sz="2400" dirty="0" smtClean="0">
                <a:latin typeface="Verdana"/>
                <a:cs typeface="Verdana"/>
              </a:rPr>
              <a:t>di</a:t>
            </a:r>
            <a:r>
              <a:rPr lang="it-IT" sz="2400" spc="120" dirty="0" smtClean="0">
                <a:latin typeface="Times New Roman"/>
                <a:cs typeface="Times New Roman"/>
              </a:rPr>
              <a:t> </a:t>
            </a:r>
            <a:r>
              <a:rPr lang="it-IT" sz="2400" dirty="0" smtClean="0">
                <a:latin typeface="Verdana"/>
                <a:cs typeface="Verdana"/>
              </a:rPr>
              <a:t>privacy</a:t>
            </a:r>
            <a:r>
              <a:rPr lang="it-IT" sz="2400" spc="120" dirty="0" smtClean="0">
                <a:latin typeface="Times New Roman"/>
                <a:cs typeface="Times New Roman"/>
              </a:rPr>
              <a:t> </a:t>
            </a:r>
            <a:r>
              <a:rPr lang="it-IT" sz="2400" dirty="0" smtClean="0">
                <a:latin typeface="Verdana"/>
                <a:cs typeface="Verdana"/>
              </a:rPr>
              <a:t>nasce</a:t>
            </a:r>
            <a:r>
              <a:rPr lang="it-IT" sz="2400" spc="110" dirty="0" smtClean="0">
                <a:latin typeface="Times New Roman"/>
                <a:cs typeface="Times New Roman"/>
              </a:rPr>
              <a:t> </a:t>
            </a:r>
            <a:r>
              <a:rPr lang="it-IT" sz="2400" dirty="0" smtClean="0">
                <a:latin typeface="Verdana"/>
                <a:cs typeface="Verdana"/>
              </a:rPr>
              <a:t>dalla</a:t>
            </a:r>
            <a:r>
              <a:rPr lang="it-IT" sz="2400" spc="110" dirty="0" smtClean="0">
                <a:latin typeface="Times New Roman"/>
                <a:cs typeface="Times New Roman"/>
              </a:rPr>
              <a:t> </a:t>
            </a:r>
            <a:r>
              <a:rPr lang="it-IT" sz="2400" b="1" dirty="0" smtClean="0">
                <a:latin typeface="Verdana"/>
                <a:cs typeface="Verdana"/>
              </a:rPr>
              <a:t>continua</a:t>
            </a:r>
            <a:r>
              <a:rPr lang="it-IT" sz="2400" spc="120" dirty="0" smtClean="0">
                <a:latin typeface="Times New Roman"/>
                <a:cs typeface="Times New Roman"/>
              </a:rPr>
              <a:t> </a:t>
            </a:r>
            <a:r>
              <a:rPr lang="it-IT" sz="2400" b="1" spc="-10" dirty="0" smtClean="0">
                <a:latin typeface="Verdana"/>
                <a:cs typeface="Verdana"/>
              </a:rPr>
              <a:t>evoluzione</a:t>
            </a:r>
            <a:r>
              <a:rPr lang="it-IT" sz="2400" spc="-10" dirty="0" smtClean="0">
                <a:latin typeface="Times New Roman"/>
                <a:cs typeface="Times New Roman"/>
              </a:rPr>
              <a:t> </a:t>
            </a:r>
            <a:r>
              <a:rPr lang="it-IT" sz="2400" dirty="0" smtClean="0">
                <a:latin typeface="Verdana"/>
                <a:cs typeface="Verdana"/>
              </a:rPr>
              <a:t>degli</a:t>
            </a:r>
            <a:r>
              <a:rPr lang="it-IT" sz="2400" spc="270" dirty="0" smtClean="0">
                <a:latin typeface="Times New Roman"/>
                <a:cs typeface="Times New Roman"/>
              </a:rPr>
              <a:t> </a:t>
            </a:r>
            <a:r>
              <a:rPr lang="it-IT" sz="2400" dirty="0" smtClean="0">
                <a:latin typeface="Verdana"/>
                <a:cs typeface="Verdana"/>
              </a:rPr>
              <a:t>stessi</a:t>
            </a:r>
            <a:r>
              <a:rPr lang="it-IT" sz="2400" spc="275" dirty="0" smtClean="0">
                <a:latin typeface="Times New Roman"/>
                <a:cs typeface="Times New Roman"/>
              </a:rPr>
              <a:t> </a:t>
            </a:r>
            <a:r>
              <a:rPr lang="it-IT" sz="2400" dirty="0" smtClean="0">
                <a:latin typeface="Verdana"/>
                <a:cs typeface="Verdana"/>
              </a:rPr>
              <a:t>concetti</a:t>
            </a:r>
            <a:r>
              <a:rPr lang="it-IT" sz="2400" spc="270" dirty="0" smtClean="0">
                <a:latin typeface="Times New Roman"/>
                <a:cs typeface="Times New Roman"/>
              </a:rPr>
              <a:t> </a:t>
            </a:r>
            <a:r>
              <a:rPr lang="it-IT" sz="2400" dirty="0" smtClean="0">
                <a:latin typeface="Verdana"/>
                <a:cs typeface="Verdana"/>
              </a:rPr>
              <a:t>di</a:t>
            </a:r>
            <a:r>
              <a:rPr lang="it-IT" sz="2400" spc="275" dirty="0" smtClean="0">
                <a:latin typeface="Times New Roman"/>
                <a:cs typeface="Times New Roman"/>
              </a:rPr>
              <a:t> </a:t>
            </a:r>
            <a:r>
              <a:rPr lang="it-IT" sz="2400" dirty="0" smtClean="0">
                <a:latin typeface="Verdana"/>
                <a:cs typeface="Verdana"/>
              </a:rPr>
              <a:t>privacy</a:t>
            </a:r>
            <a:r>
              <a:rPr lang="it-IT" sz="2400" spc="260" dirty="0" smtClean="0">
                <a:latin typeface="Times New Roman"/>
                <a:cs typeface="Times New Roman"/>
              </a:rPr>
              <a:t> </a:t>
            </a:r>
            <a:r>
              <a:rPr lang="it-IT" sz="2400" dirty="0" smtClean="0">
                <a:latin typeface="Verdana"/>
                <a:cs typeface="Verdana"/>
              </a:rPr>
              <a:t>e</a:t>
            </a:r>
            <a:r>
              <a:rPr lang="it-IT" sz="2400" spc="250" dirty="0" smtClean="0">
                <a:latin typeface="Times New Roman"/>
                <a:cs typeface="Times New Roman"/>
              </a:rPr>
              <a:t> </a:t>
            </a:r>
            <a:r>
              <a:rPr lang="it-IT" sz="2400" dirty="0" smtClean="0">
                <a:latin typeface="Verdana"/>
                <a:cs typeface="Verdana"/>
              </a:rPr>
              <a:t>protezione</a:t>
            </a:r>
            <a:r>
              <a:rPr lang="it-IT" sz="2400" spc="265" dirty="0" smtClean="0">
                <a:latin typeface="Times New Roman"/>
                <a:cs typeface="Times New Roman"/>
              </a:rPr>
              <a:t> </a:t>
            </a:r>
            <a:r>
              <a:rPr lang="it-IT" sz="2400" dirty="0" smtClean="0">
                <a:latin typeface="Verdana"/>
                <a:cs typeface="Verdana"/>
              </a:rPr>
              <a:t>dei</a:t>
            </a:r>
            <a:r>
              <a:rPr lang="it-IT" sz="2400" spc="275" dirty="0" smtClean="0">
                <a:latin typeface="Times New Roman"/>
                <a:cs typeface="Times New Roman"/>
              </a:rPr>
              <a:t> </a:t>
            </a:r>
            <a:r>
              <a:rPr lang="it-IT" sz="2400" spc="-20" dirty="0" smtClean="0">
                <a:latin typeface="Verdana"/>
                <a:cs typeface="Verdana"/>
              </a:rPr>
              <a:t>dati</a:t>
            </a:r>
            <a:r>
              <a:rPr lang="it-IT" sz="2400" spc="-20" dirty="0" smtClean="0">
                <a:latin typeface="Times New Roman"/>
                <a:cs typeface="Times New Roman"/>
              </a:rPr>
              <a:t> </a:t>
            </a:r>
            <a:r>
              <a:rPr lang="it-IT" sz="2400" dirty="0" smtClean="0">
                <a:latin typeface="Verdana"/>
                <a:cs typeface="Verdana"/>
              </a:rPr>
              <a:t>personali</a:t>
            </a:r>
            <a:r>
              <a:rPr lang="it-IT" sz="2400" spc="335" dirty="0" smtClean="0">
                <a:latin typeface="Times New Roman"/>
                <a:cs typeface="Times New Roman"/>
              </a:rPr>
              <a:t>  </a:t>
            </a:r>
            <a:r>
              <a:rPr lang="it-IT" sz="2400" dirty="0" smtClean="0">
                <a:latin typeface="Verdana"/>
                <a:cs typeface="Verdana"/>
              </a:rPr>
              <a:t>e</a:t>
            </a:r>
            <a:r>
              <a:rPr lang="it-IT" sz="2400" spc="330" dirty="0" smtClean="0">
                <a:latin typeface="Times New Roman"/>
                <a:cs typeface="Times New Roman"/>
              </a:rPr>
              <a:t>  </a:t>
            </a:r>
            <a:r>
              <a:rPr lang="it-IT" sz="2400" dirty="0" smtClean="0">
                <a:latin typeface="Verdana"/>
                <a:cs typeface="Verdana"/>
              </a:rPr>
              <a:t>quindi</a:t>
            </a:r>
            <a:r>
              <a:rPr lang="it-IT" sz="2400" spc="340" dirty="0" smtClean="0">
                <a:latin typeface="Times New Roman"/>
                <a:cs typeface="Times New Roman"/>
              </a:rPr>
              <a:t>  </a:t>
            </a:r>
            <a:r>
              <a:rPr lang="it-IT" sz="2400" dirty="0" smtClean="0">
                <a:latin typeface="Verdana"/>
                <a:cs typeface="Verdana"/>
              </a:rPr>
              <a:t>della</a:t>
            </a:r>
            <a:r>
              <a:rPr lang="it-IT" sz="2400" spc="330" dirty="0" smtClean="0">
                <a:latin typeface="Times New Roman"/>
                <a:cs typeface="Times New Roman"/>
              </a:rPr>
              <a:t>  </a:t>
            </a:r>
            <a:r>
              <a:rPr lang="it-IT" sz="2400" dirty="0" smtClean="0">
                <a:latin typeface="Verdana"/>
                <a:cs typeface="Verdana"/>
              </a:rPr>
              <a:t>relativa</a:t>
            </a:r>
            <a:r>
              <a:rPr lang="it-IT" sz="2400" spc="330" dirty="0" smtClean="0">
                <a:latin typeface="Times New Roman"/>
                <a:cs typeface="Times New Roman"/>
              </a:rPr>
              <a:t>  </a:t>
            </a:r>
            <a:r>
              <a:rPr lang="it-IT" sz="2400" dirty="0" smtClean="0">
                <a:latin typeface="Verdana"/>
                <a:cs typeface="Verdana"/>
              </a:rPr>
              <a:t>tutela</a:t>
            </a:r>
            <a:r>
              <a:rPr lang="it-IT" sz="2400" spc="335" dirty="0" smtClean="0">
                <a:latin typeface="Times New Roman"/>
                <a:cs typeface="Times New Roman"/>
              </a:rPr>
              <a:t>  </a:t>
            </a:r>
            <a:r>
              <a:rPr lang="it-IT" sz="2400" spc="-10" dirty="0" smtClean="0">
                <a:latin typeface="Verdana"/>
                <a:cs typeface="Verdana"/>
              </a:rPr>
              <a:t>dovuta</a:t>
            </a:r>
            <a:r>
              <a:rPr lang="it-IT" sz="2400" spc="-10" dirty="0" smtClean="0">
                <a:latin typeface="Times New Roman"/>
                <a:cs typeface="Times New Roman"/>
              </a:rPr>
              <a:t> </a:t>
            </a:r>
            <a:r>
              <a:rPr lang="it-IT" sz="2400" dirty="0" smtClean="0">
                <a:latin typeface="Verdana"/>
                <a:cs typeface="Verdana"/>
              </a:rPr>
              <a:t>principalmente</a:t>
            </a:r>
            <a:r>
              <a:rPr lang="it-IT" sz="2400" spc="390" dirty="0" smtClean="0">
                <a:latin typeface="Times New Roman"/>
                <a:cs typeface="Times New Roman"/>
              </a:rPr>
              <a:t>  </a:t>
            </a:r>
            <a:r>
              <a:rPr lang="it-IT" sz="2400" b="1" dirty="0" smtClean="0">
                <a:latin typeface="Verdana"/>
                <a:cs typeface="Verdana"/>
              </a:rPr>
              <a:t>alla</a:t>
            </a:r>
            <a:r>
              <a:rPr lang="it-IT" sz="2400" spc="390" dirty="0" smtClean="0">
                <a:latin typeface="Times New Roman"/>
                <a:cs typeface="Times New Roman"/>
              </a:rPr>
              <a:t>  </a:t>
            </a:r>
            <a:r>
              <a:rPr lang="it-IT" sz="2400" b="1" dirty="0" smtClean="0">
                <a:latin typeface="Verdana"/>
                <a:cs typeface="Verdana"/>
              </a:rPr>
              <a:t>diffusione</a:t>
            </a:r>
            <a:r>
              <a:rPr lang="it-IT" sz="2400" spc="400" dirty="0" smtClean="0">
                <a:latin typeface="Times New Roman"/>
                <a:cs typeface="Times New Roman"/>
              </a:rPr>
              <a:t>  </a:t>
            </a:r>
            <a:r>
              <a:rPr lang="it-IT" sz="2400" b="1" dirty="0" smtClean="0">
                <a:latin typeface="Verdana"/>
                <a:cs typeface="Verdana"/>
              </a:rPr>
              <a:t>del</a:t>
            </a:r>
            <a:r>
              <a:rPr lang="it-IT" sz="2400" spc="390" dirty="0" smtClean="0">
                <a:latin typeface="Times New Roman"/>
                <a:cs typeface="Times New Roman"/>
              </a:rPr>
              <a:t>  </a:t>
            </a:r>
            <a:r>
              <a:rPr lang="it-IT" sz="2400" b="1" spc="-10" dirty="0" smtClean="0">
                <a:latin typeface="Verdana"/>
                <a:cs typeface="Verdana"/>
              </a:rPr>
              <a:t>progresso</a:t>
            </a:r>
            <a:r>
              <a:rPr lang="it-IT" sz="2400" spc="-10" dirty="0" smtClean="0">
                <a:latin typeface="Times New Roman"/>
                <a:cs typeface="Times New Roman"/>
              </a:rPr>
              <a:t> </a:t>
            </a:r>
            <a:r>
              <a:rPr lang="it-IT" sz="2400" b="1" spc="-10" dirty="0" smtClean="0">
                <a:latin typeface="Verdana"/>
                <a:cs typeface="Verdana"/>
              </a:rPr>
              <a:t>tecnologico.</a:t>
            </a:r>
          </a:p>
          <a:p>
            <a:endParaRPr lang="it-IT" sz="2400" b="1" spc="-10" dirty="0">
              <a:latin typeface="Verdana"/>
            </a:endParaRPr>
          </a:p>
          <a:p>
            <a:endParaRPr lang="it-IT" sz="2400" b="1" spc="-10" dirty="0" smtClean="0">
              <a:latin typeface="Verdana"/>
            </a:endParaRPr>
          </a:p>
          <a:p>
            <a:endParaRPr lang="it-IT" sz="2400" b="1" spc="-10" dirty="0">
              <a:latin typeface="Verdana"/>
            </a:endParaRPr>
          </a:p>
          <a:p>
            <a:r>
              <a:rPr lang="it-IT" sz="2800" dirty="0"/>
              <a:t> </a:t>
            </a:r>
            <a:r>
              <a:rPr lang="it-IT" sz="2800" dirty="0" smtClean="0"/>
              <a:t>					          	</a:t>
            </a:r>
            <a:r>
              <a:rPr lang="it-IT" sz="1600" b="1" dirty="0" smtClean="0"/>
              <a:t>Dr.ssa </a:t>
            </a:r>
            <a:r>
              <a:rPr lang="it-IT" sz="1600" b="1" dirty="0"/>
              <a:t>Elisabetta Russo - </a:t>
            </a:r>
            <a:r>
              <a:rPr lang="it-IT" sz="1600" b="1" dirty="0" err="1"/>
              <a:t>OdcecSa</a:t>
            </a:r>
            <a:r>
              <a:rPr lang="it-IT" sz="2400" b="1" dirty="0"/>
              <a:t/>
            </a:r>
            <a:br>
              <a:rPr lang="it-IT" sz="2400" b="1" dirty="0"/>
            </a:br>
            <a:endParaRPr lang="it-IT" sz="2400" dirty="0"/>
          </a:p>
        </p:txBody>
      </p:sp>
    </p:spTree>
    <p:extLst>
      <p:ext uri="{BB962C8B-B14F-4D97-AF65-F5344CB8AC3E}">
        <p14:creationId xmlns:p14="http://schemas.microsoft.com/office/powerpoint/2010/main" val="3600690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20</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831174"/>
            <a:ext cx="7320925" cy="513064"/>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0"/>
            <a:ext cx="11506200" cy="2345784"/>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2" name="Rettangolo 1"/>
          <p:cNvSpPr/>
          <p:nvPr/>
        </p:nvSpPr>
        <p:spPr>
          <a:xfrm>
            <a:off x="685800" y="2698594"/>
            <a:ext cx="10487722" cy="2923877"/>
          </a:xfrm>
          <a:prstGeom prst="rect">
            <a:avLst/>
          </a:prstGeom>
        </p:spPr>
        <p:txBody>
          <a:bodyPr wrap="square">
            <a:spAutoFit/>
          </a:bodyPr>
          <a:lstStyle/>
          <a:p>
            <a:r>
              <a:rPr lang="it-IT" sz="2000" dirty="0"/>
              <a:t>La </a:t>
            </a:r>
            <a:r>
              <a:rPr lang="it-IT" sz="2000" b="1" dirty="0"/>
              <a:t>mappatura </a:t>
            </a:r>
            <a:r>
              <a:rPr lang="it-IT" sz="2000" dirty="0"/>
              <a:t>dei</a:t>
            </a:r>
            <a:r>
              <a:rPr lang="it-IT" sz="2000" u="sng" dirty="0">
                <a:hlinkClick r:id="rId4"/>
              </a:rPr>
              <a:t> </a:t>
            </a:r>
            <a:r>
              <a:rPr lang="it-IT" sz="2000" b="1" u="sng" dirty="0">
                <a:hlinkClick r:id="rId4"/>
              </a:rPr>
              <a:t>dati personali</a:t>
            </a:r>
            <a:r>
              <a:rPr lang="it-IT" sz="2000" dirty="0"/>
              <a:t> rappresenta una attività fondamentale in ogni processo di adeguamento al GDPR (Regolamento UE 679/2916).</a:t>
            </a:r>
            <a:endParaRPr lang="it-IT" sz="2000" b="1" dirty="0" smtClean="0">
              <a:solidFill>
                <a:srgbClr val="111111"/>
              </a:solidFill>
              <a:latin typeface="Roboto"/>
            </a:endParaRPr>
          </a:p>
          <a:p>
            <a:endParaRPr lang="it-IT" sz="2400" b="1" dirty="0">
              <a:solidFill>
                <a:srgbClr val="111111"/>
              </a:solidFill>
              <a:latin typeface="Roboto"/>
            </a:endParaRPr>
          </a:p>
          <a:p>
            <a:r>
              <a:rPr lang="it-IT" sz="2400" b="1" dirty="0" smtClean="0">
                <a:solidFill>
                  <a:srgbClr val="111111"/>
                </a:solidFill>
                <a:latin typeface="Roboto"/>
              </a:rPr>
              <a:t>Il </a:t>
            </a:r>
            <a:r>
              <a:rPr lang="it-IT" sz="2400" b="1" dirty="0">
                <a:solidFill>
                  <a:srgbClr val="111111"/>
                </a:solidFill>
                <a:latin typeface="Roboto"/>
              </a:rPr>
              <a:t>processo di mappatura dei dati personali</a:t>
            </a:r>
            <a:r>
              <a:rPr lang="it-IT" sz="2400" dirty="0">
                <a:solidFill>
                  <a:srgbClr val="111111"/>
                </a:solidFill>
                <a:latin typeface="Roboto"/>
              </a:rPr>
              <a:t> </a:t>
            </a:r>
            <a:endParaRPr lang="it-IT" sz="2400" dirty="0" smtClean="0">
              <a:solidFill>
                <a:srgbClr val="111111"/>
              </a:solidFill>
              <a:latin typeface="Roboto"/>
            </a:endParaRPr>
          </a:p>
          <a:p>
            <a:r>
              <a:rPr lang="it-IT" sz="2400" dirty="0" smtClean="0">
                <a:solidFill>
                  <a:srgbClr val="111111"/>
                </a:solidFill>
                <a:latin typeface="Roboto"/>
              </a:rPr>
              <a:t>prevede </a:t>
            </a:r>
            <a:r>
              <a:rPr lang="it-IT" sz="2400" dirty="0">
                <a:solidFill>
                  <a:srgbClr val="111111"/>
                </a:solidFill>
                <a:latin typeface="Roboto"/>
              </a:rPr>
              <a:t>tre fasi differenti: </a:t>
            </a:r>
            <a:endParaRPr lang="it-IT" sz="2400" dirty="0" smtClean="0">
              <a:solidFill>
                <a:srgbClr val="111111"/>
              </a:solidFill>
              <a:latin typeface="Roboto"/>
            </a:endParaRPr>
          </a:p>
          <a:p>
            <a:r>
              <a:rPr lang="it-IT" sz="2400" dirty="0" smtClean="0">
                <a:solidFill>
                  <a:srgbClr val="111111"/>
                </a:solidFill>
                <a:latin typeface="Roboto"/>
              </a:rPr>
              <a:t>1. delimitare </a:t>
            </a:r>
            <a:r>
              <a:rPr lang="it-IT" sz="2400" dirty="0">
                <a:solidFill>
                  <a:srgbClr val="111111"/>
                </a:solidFill>
                <a:latin typeface="Roboto"/>
              </a:rPr>
              <a:t>il contesto dei trattamenti, </a:t>
            </a:r>
            <a:endParaRPr lang="it-IT" sz="2400" dirty="0" smtClean="0">
              <a:solidFill>
                <a:srgbClr val="111111"/>
              </a:solidFill>
              <a:latin typeface="Roboto"/>
            </a:endParaRPr>
          </a:p>
          <a:p>
            <a:r>
              <a:rPr lang="it-IT" sz="2400" dirty="0" smtClean="0">
                <a:solidFill>
                  <a:srgbClr val="111111"/>
                </a:solidFill>
                <a:latin typeface="Roboto"/>
              </a:rPr>
              <a:t>2. descrivere </a:t>
            </a:r>
            <a:r>
              <a:rPr lang="it-IT" sz="2400" dirty="0">
                <a:solidFill>
                  <a:srgbClr val="111111"/>
                </a:solidFill>
                <a:latin typeface="Roboto"/>
              </a:rPr>
              <a:t>il ciclo di vita dei dati personali, </a:t>
            </a:r>
            <a:endParaRPr lang="it-IT" sz="2400" dirty="0" smtClean="0">
              <a:solidFill>
                <a:srgbClr val="111111"/>
              </a:solidFill>
              <a:latin typeface="Roboto"/>
            </a:endParaRPr>
          </a:p>
          <a:p>
            <a:r>
              <a:rPr lang="it-IT" sz="2400" dirty="0" smtClean="0">
                <a:solidFill>
                  <a:srgbClr val="111111"/>
                </a:solidFill>
                <a:latin typeface="Roboto"/>
              </a:rPr>
              <a:t>3. individuare </a:t>
            </a:r>
            <a:r>
              <a:rPr lang="it-IT" sz="2400" dirty="0">
                <a:solidFill>
                  <a:srgbClr val="111111"/>
                </a:solidFill>
                <a:latin typeface="Roboto"/>
              </a:rPr>
              <a:t>le risorse (</a:t>
            </a:r>
            <a:r>
              <a:rPr lang="it-IT" sz="2400" dirty="0" err="1">
                <a:solidFill>
                  <a:srgbClr val="111111"/>
                </a:solidFill>
                <a:latin typeface="Roboto"/>
              </a:rPr>
              <a:t>asset</a:t>
            </a:r>
            <a:r>
              <a:rPr lang="it-IT" sz="2400" dirty="0">
                <a:solidFill>
                  <a:srgbClr val="111111"/>
                </a:solidFill>
                <a:latin typeface="Roboto"/>
              </a:rPr>
              <a:t>) utilizzate nelle operazioni di trattamento</a:t>
            </a:r>
            <a:endParaRPr lang="it-IT" sz="2400" dirty="0"/>
          </a:p>
        </p:txBody>
      </p:sp>
      <p:sp>
        <p:nvSpPr>
          <p:cNvPr id="4" name="Rettangolo 3"/>
          <p:cNvSpPr/>
          <p:nvPr/>
        </p:nvSpPr>
        <p:spPr>
          <a:xfrm>
            <a:off x="1371600" y="312234"/>
            <a:ext cx="5445912" cy="523220"/>
          </a:xfrm>
          <a:prstGeom prst="rect">
            <a:avLst/>
          </a:prstGeom>
        </p:spPr>
        <p:txBody>
          <a:bodyPr wrap="square">
            <a:spAutoFit/>
          </a:bodyPr>
          <a:lstStyle/>
          <a:p>
            <a:r>
              <a:rPr lang="it-IT" sz="2800" b="1" dirty="0" smtClean="0">
                <a:solidFill>
                  <a:srgbClr val="FFFF00"/>
                </a:solidFill>
              </a:rPr>
              <a:t>GDPR 679/2016: Mappatura</a:t>
            </a:r>
            <a:endParaRPr lang="it-IT" sz="2800" dirty="0">
              <a:solidFill>
                <a:srgbClr val="FFFF00"/>
              </a:solidFill>
            </a:endParaRPr>
          </a:p>
        </p:txBody>
      </p:sp>
    </p:spTree>
    <p:extLst>
      <p:ext uri="{BB962C8B-B14F-4D97-AF65-F5344CB8AC3E}">
        <p14:creationId xmlns:p14="http://schemas.microsoft.com/office/powerpoint/2010/main" val="2534411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21</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904" y="5096107"/>
            <a:ext cx="9189291" cy="476256"/>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GDPR 679/2016</a:t>
            </a:r>
            <a:endParaRPr lang="it-IT" dirty="0">
              <a:solidFill>
                <a:srgbClr val="FFFF00"/>
              </a:solidFill>
              <a:effectLst>
                <a:outerShdw blurRad="38100" dist="38100" dir="2700000" algn="tl">
                  <a:srgbClr val="000000">
                    <a:alpha val="43137"/>
                  </a:srgbClr>
                </a:outerShdw>
              </a:effectLst>
            </a:endParaRPr>
          </a:p>
        </p:txBody>
      </p:sp>
      <p:sp>
        <p:nvSpPr>
          <p:cNvPr id="6" name="Rettangolo 5"/>
          <p:cNvSpPr/>
          <p:nvPr/>
        </p:nvSpPr>
        <p:spPr>
          <a:xfrm>
            <a:off x="2865863" y="5691157"/>
            <a:ext cx="6701883" cy="646331"/>
          </a:xfrm>
          <a:prstGeom prst="rect">
            <a:avLst/>
          </a:prstGeom>
        </p:spPr>
        <p:txBody>
          <a:bodyPr wrap="square">
            <a:spAutoFit/>
          </a:bodyPr>
          <a:lstStyle/>
          <a:p>
            <a:r>
              <a:rPr lang="it-IT" b="1" dirty="0" smtClean="0"/>
              <a:t>          Dr.ssa </a:t>
            </a:r>
            <a:r>
              <a:rPr lang="it-IT" b="1" dirty="0"/>
              <a:t>Elisabetta Russo - </a:t>
            </a:r>
            <a:r>
              <a:rPr lang="it-IT" b="1" dirty="0" err="1"/>
              <a:t>OdcecSa</a:t>
            </a:r>
            <a:r>
              <a:rPr lang="it-IT" sz="2800" b="1" dirty="0"/>
              <a:t/>
            </a:r>
            <a:br>
              <a:rPr lang="it-IT" sz="2800" b="1" dirty="0"/>
            </a:br>
            <a:endParaRPr lang="it-IT" dirty="0"/>
          </a:p>
        </p:txBody>
      </p:sp>
      <p:sp>
        <p:nvSpPr>
          <p:cNvPr id="7" name="CasellaDiTesto 6"/>
          <p:cNvSpPr txBox="1"/>
          <p:nvPr/>
        </p:nvSpPr>
        <p:spPr>
          <a:xfrm>
            <a:off x="650656" y="2866839"/>
            <a:ext cx="10853957" cy="2462213"/>
          </a:xfrm>
          <a:prstGeom prst="rect">
            <a:avLst/>
          </a:prstGeom>
          <a:noFill/>
        </p:spPr>
        <p:txBody>
          <a:bodyPr wrap="square" rtlCol="0">
            <a:spAutoFit/>
          </a:bodyPr>
          <a:lstStyle/>
          <a:p>
            <a:r>
              <a:rPr lang="it-IT" sz="2000" dirty="0"/>
              <a:t>La normativa infatti ha previsto il principio della </a:t>
            </a:r>
            <a:r>
              <a:rPr lang="it-IT" sz="2000" b="1" dirty="0"/>
              <a:t>responsabilizzazione </a:t>
            </a:r>
            <a:r>
              <a:rPr lang="it-IT" sz="2000" dirty="0"/>
              <a:t>del titolare del trattamento</a:t>
            </a:r>
            <a:r>
              <a:rPr lang="it-IT" sz="2000" dirty="0" smtClean="0"/>
              <a:t>.</a:t>
            </a:r>
          </a:p>
          <a:p>
            <a:r>
              <a:rPr lang="it-IT" sz="2000" dirty="0" smtClean="0"/>
              <a:t> </a:t>
            </a:r>
            <a:r>
              <a:rPr lang="it-IT" sz="2000" dirty="0"/>
              <a:t>Perciò, il titolare del trattamento deve essere in grado di poter dimostrare in qualsiasi momento che le attività di trattamento rispettino gli obblighi e i requisiti del GDPR. </a:t>
            </a:r>
            <a:endParaRPr lang="it-IT" sz="2000" dirty="0" smtClean="0"/>
          </a:p>
          <a:p>
            <a:endParaRPr lang="it-IT" sz="2000" dirty="0"/>
          </a:p>
          <a:p>
            <a:endParaRPr lang="it-IT" sz="1800" kern="1200" dirty="0" smtClean="0">
              <a:solidFill>
                <a:schemeClr val="tx1"/>
              </a:solidFill>
              <a:latin typeface="+mn-lt"/>
              <a:ea typeface="+mn-ea"/>
              <a:cs typeface="+mn-cs"/>
            </a:endParaRPr>
          </a:p>
          <a:p>
            <a:endParaRPr lang="it-IT" dirty="0"/>
          </a:p>
          <a:p>
            <a:endParaRPr lang="it-IT" sz="1800" kern="1200" dirty="0">
              <a:solidFill>
                <a:schemeClr val="tx1"/>
              </a:solidFill>
              <a:latin typeface="+mn-lt"/>
              <a:ea typeface="+mn-ea"/>
              <a:cs typeface="+mn-cs"/>
            </a:endParaRPr>
          </a:p>
        </p:txBody>
      </p:sp>
    </p:spTree>
    <p:extLst>
      <p:ext uri="{BB962C8B-B14F-4D97-AF65-F5344CB8AC3E}">
        <p14:creationId xmlns:p14="http://schemas.microsoft.com/office/powerpoint/2010/main" val="3037065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22</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904" y="5584140"/>
            <a:ext cx="9189291" cy="415215"/>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GDPR 679/2016</a:t>
            </a:r>
            <a:endParaRPr lang="it-IT" dirty="0">
              <a:solidFill>
                <a:srgbClr val="FFFF00"/>
              </a:solidFill>
              <a:effectLst>
                <a:outerShdw blurRad="38100" dist="38100" dir="2700000" algn="tl">
                  <a:srgbClr val="000000">
                    <a:alpha val="43137"/>
                  </a:srgbClr>
                </a:outerShdw>
              </a:effectLst>
            </a:endParaRPr>
          </a:p>
        </p:txBody>
      </p:sp>
      <p:sp>
        <p:nvSpPr>
          <p:cNvPr id="6" name="Rettangolo 5"/>
          <p:cNvSpPr/>
          <p:nvPr/>
        </p:nvSpPr>
        <p:spPr>
          <a:xfrm>
            <a:off x="3122341" y="5999356"/>
            <a:ext cx="6445405" cy="646331"/>
          </a:xfrm>
          <a:prstGeom prst="rect">
            <a:avLst/>
          </a:prstGeom>
        </p:spPr>
        <p:txBody>
          <a:bodyPr wrap="square">
            <a:spAutoFit/>
          </a:bodyPr>
          <a:lstStyle/>
          <a:p>
            <a:r>
              <a:rPr lang="it-IT" b="1" dirty="0" smtClean="0"/>
              <a:t>          Dr.ssa </a:t>
            </a:r>
            <a:r>
              <a:rPr lang="it-IT" b="1" dirty="0"/>
              <a:t>Elisabetta Russo - </a:t>
            </a:r>
            <a:r>
              <a:rPr lang="it-IT" b="1" dirty="0" err="1"/>
              <a:t>OdcecSa</a:t>
            </a:r>
            <a:r>
              <a:rPr lang="it-IT" sz="2800" b="1" dirty="0"/>
              <a:t/>
            </a:r>
            <a:br>
              <a:rPr lang="it-IT" sz="2800" b="1" dirty="0"/>
            </a:br>
            <a:endParaRPr lang="it-IT" dirty="0"/>
          </a:p>
        </p:txBody>
      </p:sp>
      <p:sp>
        <p:nvSpPr>
          <p:cNvPr id="3" name="CasellaDiTesto 2"/>
          <p:cNvSpPr txBox="1"/>
          <p:nvPr/>
        </p:nvSpPr>
        <p:spPr>
          <a:xfrm>
            <a:off x="685799" y="2676292"/>
            <a:ext cx="11201401" cy="2800767"/>
          </a:xfrm>
          <a:prstGeom prst="rect">
            <a:avLst/>
          </a:prstGeom>
          <a:noFill/>
        </p:spPr>
        <p:txBody>
          <a:bodyPr wrap="square" rtlCol="0">
            <a:spAutoFit/>
          </a:bodyPr>
          <a:lstStyle/>
          <a:p>
            <a:pPr fontAlgn="base"/>
            <a:r>
              <a:rPr lang="it-IT" sz="2200" dirty="0"/>
              <a:t>Mappare i dati personali significa creare una relazione tra i dati trattati ed altri aspetti dell’organizzazione che li tratta, come:</a:t>
            </a:r>
          </a:p>
          <a:p>
            <a:pPr fontAlgn="base"/>
            <a:r>
              <a:rPr lang="it-IT" sz="2200" dirty="0"/>
              <a:t>i </a:t>
            </a:r>
            <a:r>
              <a:rPr lang="it-IT" sz="2200" b="1" u="sng" dirty="0">
                <a:hlinkClick r:id="rId4"/>
              </a:rPr>
              <a:t>processi</a:t>
            </a:r>
            <a:r>
              <a:rPr lang="it-IT" sz="2200" u="sng" dirty="0">
                <a:hlinkClick r:id="rId4"/>
              </a:rPr>
              <a:t> </a:t>
            </a:r>
            <a:r>
              <a:rPr lang="it-IT" sz="2200" dirty="0"/>
              <a:t>aziendali che usano i dati personali,</a:t>
            </a:r>
          </a:p>
          <a:p>
            <a:pPr fontAlgn="base"/>
            <a:r>
              <a:rPr lang="it-IT" sz="2200" dirty="0"/>
              <a:t>le </a:t>
            </a:r>
            <a:r>
              <a:rPr lang="it-IT" sz="2200" b="1" dirty="0"/>
              <a:t>persone autorizzate</a:t>
            </a:r>
            <a:r>
              <a:rPr lang="it-IT" sz="2200" dirty="0"/>
              <a:t> a trattare i dati personali,</a:t>
            </a:r>
          </a:p>
          <a:p>
            <a:pPr fontAlgn="base"/>
            <a:r>
              <a:rPr lang="it-IT" sz="2200" dirty="0"/>
              <a:t>le </a:t>
            </a:r>
            <a:r>
              <a:rPr lang="it-IT" sz="2200" b="1" dirty="0"/>
              <a:t>operazioni</a:t>
            </a:r>
            <a:r>
              <a:rPr lang="it-IT" sz="2200" dirty="0"/>
              <a:t> di trattamento compiute sui dati (es. acquisizione, consultazione, modifica, cancellazione, ecc.),</a:t>
            </a:r>
          </a:p>
          <a:p>
            <a:pPr fontAlgn="base"/>
            <a:r>
              <a:rPr lang="it-IT" sz="2200" dirty="0"/>
              <a:t>le </a:t>
            </a:r>
            <a:r>
              <a:rPr lang="it-IT" sz="2200" b="1" dirty="0"/>
              <a:t>risorse</a:t>
            </a:r>
            <a:r>
              <a:rPr lang="it-IT" sz="2200" dirty="0"/>
              <a:t> (</a:t>
            </a:r>
            <a:r>
              <a:rPr lang="it-IT" sz="2200" i="1" dirty="0" err="1"/>
              <a:t>asset</a:t>
            </a:r>
            <a:r>
              <a:rPr lang="it-IT" sz="2200" i="1" dirty="0"/>
              <a:t>)</a:t>
            </a:r>
            <a:r>
              <a:rPr lang="it-IT" sz="2200" dirty="0"/>
              <a:t> utilizzate per trattare i dati (es. infrastrutture fisiche, hardware, software, pc client, stampanti, ecc</a:t>
            </a:r>
            <a:r>
              <a:rPr lang="it-IT" sz="2200" dirty="0" smtClean="0"/>
              <a:t>.)</a:t>
            </a:r>
            <a:endParaRPr lang="it-IT" sz="2200" dirty="0"/>
          </a:p>
        </p:txBody>
      </p:sp>
    </p:spTree>
    <p:extLst>
      <p:ext uri="{BB962C8B-B14F-4D97-AF65-F5344CB8AC3E}">
        <p14:creationId xmlns:p14="http://schemas.microsoft.com/office/powerpoint/2010/main" val="2993778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23</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904" y="5584140"/>
            <a:ext cx="9189291" cy="415215"/>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799" y="98982"/>
            <a:ext cx="11323285" cy="2385248"/>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GDPR 679/2016</a:t>
            </a:r>
            <a:endParaRPr lang="it-IT" dirty="0">
              <a:solidFill>
                <a:srgbClr val="FFFF00"/>
              </a:solidFill>
              <a:effectLst>
                <a:outerShdw blurRad="38100" dist="38100" dir="2700000" algn="tl">
                  <a:srgbClr val="000000">
                    <a:alpha val="43137"/>
                  </a:srgbClr>
                </a:outerShdw>
              </a:effectLst>
            </a:endParaRPr>
          </a:p>
        </p:txBody>
      </p:sp>
      <p:sp>
        <p:nvSpPr>
          <p:cNvPr id="6" name="Rettangolo 5"/>
          <p:cNvSpPr/>
          <p:nvPr/>
        </p:nvSpPr>
        <p:spPr>
          <a:xfrm>
            <a:off x="3122341" y="5999356"/>
            <a:ext cx="6445405" cy="646331"/>
          </a:xfrm>
          <a:prstGeom prst="rect">
            <a:avLst/>
          </a:prstGeom>
        </p:spPr>
        <p:txBody>
          <a:bodyPr wrap="square">
            <a:spAutoFit/>
          </a:bodyPr>
          <a:lstStyle/>
          <a:p>
            <a:r>
              <a:rPr lang="it-IT" b="1" dirty="0" smtClean="0"/>
              <a:t>          Dr.ssa </a:t>
            </a:r>
            <a:r>
              <a:rPr lang="it-IT" b="1" dirty="0"/>
              <a:t>Elisabetta Russo - </a:t>
            </a:r>
            <a:r>
              <a:rPr lang="it-IT" b="1" dirty="0" err="1"/>
              <a:t>OdcecSa</a:t>
            </a:r>
            <a:r>
              <a:rPr lang="it-IT" sz="2800" b="1" dirty="0"/>
              <a:t/>
            </a:r>
            <a:br>
              <a:rPr lang="it-IT" sz="2800" b="1" dirty="0"/>
            </a:br>
            <a:endParaRPr lang="it-IT" dirty="0"/>
          </a:p>
        </p:txBody>
      </p:sp>
      <p:sp>
        <p:nvSpPr>
          <p:cNvPr id="4" name="CasellaDiTesto 3"/>
          <p:cNvSpPr txBox="1"/>
          <p:nvPr/>
        </p:nvSpPr>
        <p:spPr>
          <a:xfrm>
            <a:off x="750476" y="2696586"/>
            <a:ext cx="11323286" cy="2800767"/>
          </a:xfrm>
          <a:prstGeom prst="rect">
            <a:avLst/>
          </a:prstGeom>
          <a:noFill/>
        </p:spPr>
        <p:txBody>
          <a:bodyPr wrap="square" rtlCol="0">
            <a:spAutoFit/>
          </a:bodyPr>
          <a:lstStyle/>
          <a:p>
            <a:pPr fontAlgn="base"/>
            <a:r>
              <a:rPr lang="it-IT" sz="2200" dirty="0"/>
              <a:t>La relazione può essere rappresentata in vario modo, ad esempio con un diagramma, uno schema o una mappa mentale.</a:t>
            </a:r>
          </a:p>
          <a:p>
            <a:pPr fontAlgn="base"/>
            <a:r>
              <a:rPr lang="it-IT" sz="2200" dirty="0"/>
              <a:t>In ogni caso la mappatura dei dati personali è un processo che deve considerare gli eventuali cambiamenti che intervengono in una o più delle quattro aree indicate: processi, persone, operazioni e risorse.</a:t>
            </a:r>
          </a:p>
          <a:p>
            <a:pPr fontAlgn="base"/>
            <a:r>
              <a:rPr lang="it-IT" sz="2200" dirty="0"/>
              <a:t>Quindi, ogni volta che si verifica un cambiamento in una di queste aree la mappa dei dati personali deve essere aggiornata in modo corrispondente.</a:t>
            </a:r>
          </a:p>
          <a:p>
            <a:pPr fontAlgn="base"/>
            <a:r>
              <a:rPr lang="it-IT" sz="2200" dirty="0"/>
              <a:t>Soltanto in questo modo la mappa può fornire indicazioni utili sempre aggiornate.</a:t>
            </a:r>
          </a:p>
        </p:txBody>
      </p:sp>
    </p:spTree>
    <p:extLst>
      <p:ext uri="{BB962C8B-B14F-4D97-AF65-F5344CB8AC3E}">
        <p14:creationId xmlns:p14="http://schemas.microsoft.com/office/powerpoint/2010/main" val="3114104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24</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32080"/>
            <a:ext cx="11460444" cy="2253168"/>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3" name="CasellaDiTesto 2"/>
          <p:cNvSpPr txBox="1"/>
          <p:nvPr/>
        </p:nvSpPr>
        <p:spPr>
          <a:xfrm>
            <a:off x="546408" y="2883708"/>
            <a:ext cx="11370771" cy="2653932"/>
          </a:xfrm>
          <a:prstGeom prst="rect">
            <a:avLst/>
          </a:prstGeom>
          <a:noFill/>
        </p:spPr>
        <p:txBody>
          <a:bodyPr wrap="square" rtlCol="0">
            <a:spAutoFit/>
          </a:bodyPr>
          <a:lstStyle/>
          <a:p>
            <a:pPr marL="95885" marR="87630">
              <a:lnSpc>
                <a:spcPct val="113999"/>
              </a:lnSpc>
              <a:spcBef>
                <a:spcPts val="380"/>
              </a:spcBef>
            </a:pPr>
            <a:r>
              <a:rPr lang="it-IT" sz="2400" spc="25" dirty="0" smtClean="0">
                <a:solidFill>
                  <a:srgbClr val="323232"/>
                </a:solidFill>
                <a:latin typeface="Times New Roman"/>
                <a:cs typeface="Times New Roman"/>
              </a:rPr>
              <a:t> </a:t>
            </a:r>
            <a:r>
              <a:rPr lang="it-IT" sz="2400" spc="-25" dirty="0" smtClean="0">
                <a:solidFill>
                  <a:srgbClr val="323232"/>
                </a:solidFill>
                <a:latin typeface="Verdana"/>
                <a:cs typeface="Times New Roman"/>
              </a:rPr>
              <a:t>I</a:t>
            </a:r>
            <a:r>
              <a:rPr lang="it-IT" sz="2400" spc="-25" dirty="0" smtClean="0">
                <a:solidFill>
                  <a:srgbClr val="323232"/>
                </a:solidFill>
                <a:latin typeface="Verdana"/>
                <a:cs typeface="Verdana"/>
              </a:rPr>
              <a:t>l</a:t>
            </a:r>
            <a:r>
              <a:rPr lang="it-IT" sz="2400" spc="-25" dirty="0" smtClean="0">
                <a:solidFill>
                  <a:srgbClr val="323232"/>
                </a:solidFill>
                <a:latin typeface="Times New Roman"/>
                <a:cs typeface="Times New Roman"/>
              </a:rPr>
              <a:t> </a:t>
            </a:r>
            <a:r>
              <a:rPr lang="it-IT" sz="2400" dirty="0">
                <a:solidFill>
                  <a:srgbClr val="323232"/>
                </a:solidFill>
                <a:latin typeface="Verdana"/>
                <a:cs typeface="Verdana"/>
              </a:rPr>
              <a:t>trattamento</a:t>
            </a:r>
            <a:r>
              <a:rPr lang="it-IT" sz="2400" spc="85" dirty="0">
                <a:solidFill>
                  <a:srgbClr val="323232"/>
                </a:solidFill>
                <a:latin typeface="Times New Roman"/>
                <a:cs typeface="Times New Roman"/>
              </a:rPr>
              <a:t> </a:t>
            </a:r>
            <a:r>
              <a:rPr lang="it-IT" sz="2400" dirty="0">
                <a:solidFill>
                  <a:srgbClr val="323232"/>
                </a:solidFill>
                <a:latin typeface="Verdana"/>
                <a:cs typeface="Verdana"/>
              </a:rPr>
              <a:t>dei</a:t>
            </a:r>
            <a:r>
              <a:rPr lang="it-IT" sz="2400" spc="85" dirty="0">
                <a:solidFill>
                  <a:srgbClr val="323232"/>
                </a:solidFill>
                <a:latin typeface="Times New Roman"/>
                <a:cs typeface="Times New Roman"/>
              </a:rPr>
              <a:t> </a:t>
            </a:r>
            <a:r>
              <a:rPr lang="it-IT" sz="2400" dirty="0">
                <a:solidFill>
                  <a:srgbClr val="323232"/>
                </a:solidFill>
                <a:latin typeface="Verdana"/>
                <a:cs typeface="Verdana"/>
              </a:rPr>
              <a:t>dati</a:t>
            </a:r>
            <a:r>
              <a:rPr lang="it-IT" sz="2400" spc="90" dirty="0">
                <a:solidFill>
                  <a:srgbClr val="323232"/>
                </a:solidFill>
                <a:latin typeface="Times New Roman"/>
                <a:cs typeface="Times New Roman"/>
              </a:rPr>
              <a:t> </a:t>
            </a:r>
            <a:r>
              <a:rPr lang="it-IT" sz="2400" dirty="0" smtClean="0">
                <a:solidFill>
                  <a:srgbClr val="323232"/>
                </a:solidFill>
                <a:latin typeface="Verdana"/>
                <a:cs typeface="Verdana"/>
              </a:rPr>
              <a:t>personali </a:t>
            </a:r>
            <a:r>
              <a:rPr lang="it-IT" sz="2400" spc="120" dirty="0" smtClean="0">
                <a:solidFill>
                  <a:srgbClr val="323232"/>
                </a:solidFill>
                <a:latin typeface="Times New Roman"/>
                <a:cs typeface="Times New Roman"/>
              </a:rPr>
              <a:t> </a:t>
            </a:r>
            <a:r>
              <a:rPr lang="it-IT" sz="2800" spc="25" dirty="0">
                <a:solidFill>
                  <a:srgbClr val="323232"/>
                </a:solidFill>
                <a:latin typeface="Times New Roman"/>
                <a:cs typeface="Times New Roman"/>
              </a:rPr>
              <a:t>avviene in </a:t>
            </a:r>
            <a:r>
              <a:rPr lang="it-IT" sz="2400" dirty="0" smtClean="0">
                <a:solidFill>
                  <a:srgbClr val="323232"/>
                </a:solidFill>
                <a:latin typeface="Verdana"/>
                <a:cs typeface="Verdana"/>
              </a:rPr>
              <a:t>maniera</a:t>
            </a:r>
            <a:r>
              <a:rPr lang="it-IT" sz="2400" spc="110" dirty="0" smtClean="0">
                <a:solidFill>
                  <a:srgbClr val="323232"/>
                </a:solidFill>
                <a:latin typeface="Times New Roman"/>
                <a:cs typeface="Times New Roman"/>
              </a:rPr>
              <a:t> </a:t>
            </a:r>
            <a:r>
              <a:rPr lang="it-IT" sz="2400" dirty="0">
                <a:solidFill>
                  <a:srgbClr val="323232"/>
                </a:solidFill>
                <a:latin typeface="Verdana"/>
                <a:cs typeface="Verdana"/>
              </a:rPr>
              <a:t>tale</a:t>
            </a:r>
            <a:r>
              <a:rPr lang="it-IT" sz="2400" spc="120" dirty="0">
                <a:solidFill>
                  <a:srgbClr val="323232"/>
                </a:solidFill>
                <a:latin typeface="Times New Roman"/>
                <a:cs typeface="Times New Roman"/>
              </a:rPr>
              <a:t> </a:t>
            </a:r>
            <a:r>
              <a:rPr lang="it-IT" sz="2400" dirty="0">
                <a:solidFill>
                  <a:srgbClr val="323232"/>
                </a:solidFill>
                <a:latin typeface="Verdana"/>
                <a:cs typeface="Verdana"/>
              </a:rPr>
              <a:t>che</a:t>
            </a:r>
            <a:r>
              <a:rPr lang="it-IT" sz="2400" spc="110" dirty="0">
                <a:solidFill>
                  <a:srgbClr val="323232"/>
                </a:solidFill>
                <a:latin typeface="Times New Roman"/>
                <a:cs typeface="Times New Roman"/>
              </a:rPr>
              <a:t> </a:t>
            </a:r>
            <a:r>
              <a:rPr lang="it-IT" sz="2400" dirty="0">
                <a:solidFill>
                  <a:srgbClr val="323232"/>
                </a:solidFill>
                <a:latin typeface="Verdana"/>
                <a:cs typeface="Verdana"/>
              </a:rPr>
              <a:t>i</a:t>
            </a:r>
            <a:r>
              <a:rPr lang="it-IT" sz="2400" spc="105" dirty="0">
                <a:solidFill>
                  <a:srgbClr val="323232"/>
                </a:solidFill>
                <a:latin typeface="Times New Roman"/>
                <a:cs typeface="Times New Roman"/>
              </a:rPr>
              <a:t> </a:t>
            </a:r>
            <a:r>
              <a:rPr lang="it-IT" sz="2400" dirty="0">
                <a:solidFill>
                  <a:srgbClr val="323232"/>
                </a:solidFill>
                <a:latin typeface="Verdana"/>
                <a:cs typeface="Verdana"/>
              </a:rPr>
              <a:t>dati</a:t>
            </a:r>
            <a:r>
              <a:rPr lang="it-IT" sz="2400" spc="125" dirty="0">
                <a:solidFill>
                  <a:srgbClr val="323232"/>
                </a:solidFill>
                <a:latin typeface="Times New Roman"/>
                <a:cs typeface="Times New Roman"/>
              </a:rPr>
              <a:t> </a:t>
            </a:r>
            <a:r>
              <a:rPr lang="it-IT" sz="2400" dirty="0">
                <a:solidFill>
                  <a:srgbClr val="323232"/>
                </a:solidFill>
                <a:latin typeface="Verdana"/>
                <a:cs typeface="Verdana"/>
              </a:rPr>
              <a:t>personali</a:t>
            </a:r>
            <a:r>
              <a:rPr lang="it-IT" sz="2400" spc="130" dirty="0">
                <a:solidFill>
                  <a:srgbClr val="323232"/>
                </a:solidFill>
                <a:latin typeface="Times New Roman"/>
                <a:cs typeface="Times New Roman"/>
              </a:rPr>
              <a:t> </a:t>
            </a:r>
            <a:r>
              <a:rPr lang="it-IT" sz="2400" spc="-25" dirty="0">
                <a:solidFill>
                  <a:srgbClr val="323232"/>
                </a:solidFill>
                <a:latin typeface="Verdana"/>
                <a:cs typeface="Verdana"/>
              </a:rPr>
              <a:t>non</a:t>
            </a:r>
            <a:r>
              <a:rPr lang="it-IT" sz="2400" spc="-25" dirty="0">
                <a:solidFill>
                  <a:srgbClr val="323232"/>
                </a:solidFill>
                <a:latin typeface="Times New Roman"/>
                <a:cs typeface="Times New Roman"/>
              </a:rPr>
              <a:t> </a:t>
            </a:r>
            <a:r>
              <a:rPr lang="it-IT" sz="2400" dirty="0">
                <a:solidFill>
                  <a:srgbClr val="323232"/>
                </a:solidFill>
                <a:latin typeface="Verdana"/>
                <a:cs typeface="Verdana"/>
              </a:rPr>
              <a:t>possano</a:t>
            </a:r>
            <a:r>
              <a:rPr lang="it-IT" sz="2400" spc="110" dirty="0">
                <a:solidFill>
                  <a:srgbClr val="323232"/>
                </a:solidFill>
                <a:latin typeface="Times New Roman"/>
                <a:cs typeface="Times New Roman"/>
              </a:rPr>
              <a:t> </a:t>
            </a:r>
            <a:r>
              <a:rPr lang="it-IT" sz="2400" dirty="0">
                <a:solidFill>
                  <a:srgbClr val="323232"/>
                </a:solidFill>
                <a:latin typeface="Verdana"/>
                <a:cs typeface="Verdana"/>
              </a:rPr>
              <a:t>più</a:t>
            </a:r>
            <a:r>
              <a:rPr lang="it-IT" sz="2400" spc="120" dirty="0">
                <a:solidFill>
                  <a:srgbClr val="323232"/>
                </a:solidFill>
                <a:latin typeface="Times New Roman"/>
                <a:cs typeface="Times New Roman"/>
              </a:rPr>
              <a:t> </a:t>
            </a:r>
            <a:r>
              <a:rPr lang="it-IT" sz="2400" dirty="0">
                <a:solidFill>
                  <a:srgbClr val="323232"/>
                </a:solidFill>
                <a:latin typeface="Verdana"/>
                <a:cs typeface="Verdana"/>
              </a:rPr>
              <a:t>essere</a:t>
            </a:r>
            <a:r>
              <a:rPr lang="it-IT" sz="2400" spc="100" dirty="0">
                <a:solidFill>
                  <a:srgbClr val="323232"/>
                </a:solidFill>
                <a:latin typeface="Times New Roman"/>
                <a:cs typeface="Times New Roman"/>
              </a:rPr>
              <a:t> </a:t>
            </a:r>
            <a:r>
              <a:rPr lang="it-IT" sz="2400" dirty="0">
                <a:solidFill>
                  <a:srgbClr val="323232"/>
                </a:solidFill>
                <a:latin typeface="Verdana"/>
                <a:cs typeface="Verdana"/>
              </a:rPr>
              <a:t>attribuiti</a:t>
            </a:r>
            <a:r>
              <a:rPr lang="it-IT" sz="2400" spc="130" dirty="0">
                <a:solidFill>
                  <a:srgbClr val="323232"/>
                </a:solidFill>
                <a:latin typeface="Times New Roman"/>
                <a:cs typeface="Times New Roman"/>
              </a:rPr>
              <a:t> </a:t>
            </a:r>
            <a:r>
              <a:rPr lang="it-IT" sz="2400" dirty="0">
                <a:solidFill>
                  <a:srgbClr val="323232"/>
                </a:solidFill>
                <a:latin typeface="Verdana"/>
                <a:cs typeface="Verdana"/>
              </a:rPr>
              <a:t>a</a:t>
            </a:r>
            <a:r>
              <a:rPr lang="it-IT" sz="2400" spc="100" dirty="0">
                <a:solidFill>
                  <a:srgbClr val="323232"/>
                </a:solidFill>
                <a:latin typeface="Times New Roman"/>
                <a:cs typeface="Times New Roman"/>
              </a:rPr>
              <a:t> </a:t>
            </a:r>
            <a:r>
              <a:rPr lang="it-IT" sz="2400" spc="-25" dirty="0">
                <a:solidFill>
                  <a:srgbClr val="323232"/>
                </a:solidFill>
                <a:latin typeface="Verdana"/>
                <a:cs typeface="Verdana"/>
              </a:rPr>
              <a:t>un</a:t>
            </a:r>
            <a:r>
              <a:rPr lang="it-IT" sz="2400" spc="-25" dirty="0">
                <a:solidFill>
                  <a:srgbClr val="323232"/>
                </a:solidFill>
                <a:latin typeface="Times New Roman"/>
                <a:cs typeface="Times New Roman"/>
              </a:rPr>
              <a:t> </a:t>
            </a:r>
            <a:r>
              <a:rPr lang="it-IT" sz="2400" dirty="0">
                <a:solidFill>
                  <a:srgbClr val="323232"/>
                </a:solidFill>
                <a:latin typeface="Verdana"/>
                <a:cs typeface="Verdana"/>
              </a:rPr>
              <a:t>interessato</a:t>
            </a:r>
            <a:r>
              <a:rPr lang="it-IT" sz="2400" spc="85" dirty="0">
                <a:solidFill>
                  <a:srgbClr val="323232"/>
                </a:solidFill>
                <a:latin typeface="Times New Roman"/>
                <a:cs typeface="Times New Roman"/>
              </a:rPr>
              <a:t> </a:t>
            </a:r>
            <a:r>
              <a:rPr lang="it-IT" sz="2400" dirty="0">
                <a:solidFill>
                  <a:srgbClr val="323232"/>
                </a:solidFill>
                <a:latin typeface="Verdana"/>
                <a:cs typeface="Verdana"/>
              </a:rPr>
              <a:t>specifico</a:t>
            </a:r>
            <a:r>
              <a:rPr lang="it-IT" sz="2400" spc="100" dirty="0">
                <a:solidFill>
                  <a:srgbClr val="323232"/>
                </a:solidFill>
                <a:latin typeface="Times New Roman"/>
                <a:cs typeface="Times New Roman"/>
              </a:rPr>
              <a:t> </a:t>
            </a:r>
            <a:r>
              <a:rPr lang="it-IT" sz="2400" dirty="0">
                <a:solidFill>
                  <a:srgbClr val="323232"/>
                </a:solidFill>
                <a:latin typeface="Verdana"/>
                <a:cs typeface="Verdana"/>
              </a:rPr>
              <a:t>senza</a:t>
            </a:r>
            <a:r>
              <a:rPr lang="it-IT" sz="2400" spc="55" dirty="0">
                <a:solidFill>
                  <a:srgbClr val="323232"/>
                </a:solidFill>
                <a:latin typeface="Times New Roman"/>
                <a:cs typeface="Times New Roman"/>
              </a:rPr>
              <a:t> </a:t>
            </a:r>
            <a:r>
              <a:rPr lang="it-IT" sz="2400" dirty="0">
                <a:solidFill>
                  <a:srgbClr val="323232"/>
                </a:solidFill>
                <a:latin typeface="Verdana"/>
                <a:cs typeface="Verdana"/>
              </a:rPr>
              <a:t>l'utilizzo</a:t>
            </a:r>
            <a:r>
              <a:rPr lang="it-IT" sz="2400" spc="100" dirty="0">
                <a:solidFill>
                  <a:srgbClr val="323232"/>
                </a:solidFill>
                <a:latin typeface="Times New Roman"/>
                <a:cs typeface="Times New Roman"/>
              </a:rPr>
              <a:t> </a:t>
            </a:r>
            <a:r>
              <a:rPr lang="it-IT" sz="2400" spc="-25" dirty="0">
                <a:solidFill>
                  <a:srgbClr val="323232"/>
                </a:solidFill>
                <a:latin typeface="Verdana"/>
                <a:cs typeface="Verdana"/>
              </a:rPr>
              <a:t>di</a:t>
            </a:r>
            <a:r>
              <a:rPr lang="it-IT" sz="2400" spc="-25" dirty="0">
                <a:solidFill>
                  <a:srgbClr val="323232"/>
                </a:solidFill>
                <a:latin typeface="Times New Roman"/>
                <a:cs typeface="Times New Roman"/>
              </a:rPr>
              <a:t> </a:t>
            </a:r>
            <a:r>
              <a:rPr lang="it-IT" sz="2400" dirty="0">
                <a:solidFill>
                  <a:srgbClr val="323232"/>
                </a:solidFill>
                <a:latin typeface="Verdana"/>
                <a:cs typeface="Verdana"/>
              </a:rPr>
              <a:t>informazioni</a:t>
            </a:r>
            <a:r>
              <a:rPr lang="it-IT" sz="2400" spc="100" dirty="0">
                <a:solidFill>
                  <a:srgbClr val="323232"/>
                </a:solidFill>
                <a:latin typeface="Times New Roman"/>
                <a:cs typeface="Times New Roman"/>
              </a:rPr>
              <a:t> </a:t>
            </a:r>
            <a:r>
              <a:rPr lang="it-IT" sz="2400" dirty="0">
                <a:solidFill>
                  <a:srgbClr val="323232"/>
                </a:solidFill>
                <a:latin typeface="Verdana"/>
                <a:cs typeface="Verdana"/>
              </a:rPr>
              <a:t>aggiuntive,</a:t>
            </a:r>
            <a:r>
              <a:rPr lang="it-IT" sz="2400" spc="95" dirty="0">
                <a:solidFill>
                  <a:srgbClr val="323232"/>
                </a:solidFill>
                <a:latin typeface="Times New Roman"/>
                <a:cs typeface="Times New Roman"/>
              </a:rPr>
              <a:t> </a:t>
            </a:r>
            <a:r>
              <a:rPr lang="it-IT" sz="2400" dirty="0">
                <a:solidFill>
                  <a:srgbClr val="323232"/>
                </a:solidFill>
                <a:latin typeface="Verdana"/>
                <a:cs typeface="Verdana"/>
              </a:rPr>
              <a:t>a</a:t>
            </a:r>
            <a:r>
              <a:rPr lang="it-IT" sz="2400" spc="70" dirty="0">
                <a:solidFill>
                  <a:srgbClr val="323232"/>
                </a:solidFill>
                <a:latin typeface="Times New Roman"/>
                <a:cs typeface="Times New Roman"/>
              </a:rPr>
              <a:t> </a:t>
            </a:r>
            <a:r>
              <a:rPr lang="it-IT" sz="2400" spc="-10" dirty="0">
                <a:solidFill>
                  <a:srgbClr val="323232"/>
                </a:solidFill>
                <a:latin typeface="Verdana"/>
                <a:cs typeface="Verdana"/>
              </a:rPr>
              <a:t>condizione</a:t>
            </a:r>
            <a:r>
              <a:rPr lang="it-IT" sz="2400" spc="-10" dirty="0">
                <a:solidFill>
                  <a:srgbClr val="323232"/>
                </a:solidFill>
                <a:latin typeface="Times New Roman"/>
                <a:cs typeface="Times New Roman"/>
              </a:rPr>
              <a:t> </a:t>
            </a:r>
            <a:r>
              <a:rPr lang="it-IT" sz="2400" dirty="0">
                <a:solidFill>
                  <a:srgbClr val="323232"/>
                </a:solidFill>
                <a:latin typeface="Verdana"/>
                <a:cs typeface="Verdana"/>
              </a:rPr>
              <a:t>che</a:t>
            </a:r>
            <a:r>
              <a:rPr lang="it-IT" sz="2400" spc="70" dirty="0">
                <a:solidFill>
                  <a:srgbClr val="323232"/>
                </a:solidFill>
                <a:latin typeface="Times New Roman"/>
                <a:cs typeface="Times New Roman"/>
              </a:rPr>
              <a:t> </a:t>
            </a:r>
            <a:r>
              <a:rPr lang="it-IT" sz="2400" dirty="0">
                <a:solidFill>
                  <a:srgbClr val="323232"/>
                </a:solidFill>
                <a:latin typeface="Verdana"/>
                <a:cs typeface="Verdana"/>
              </a:rPr>
              <a:t>tali</a:t>
            </a:r>
            <a:r>
              <a:rPr lang="it-IT" sz="2400" spc="100" dirty="0">
                <a:solidFill>
                  <a:srgbClr val="323232"/>
                </a:solidFill>
                <a:latin typeface="Times New Roman"/>
                <a:cs typeface="Times New Roman"/>
              </a:rPr>
              <a:t> </a:t>
            </a:r>
            <a:r>
              <a:rPr lang="it-IT" sz="2400" dirty="0">
                <a:solidFill>
                  <a:srgbClr val="323232"/>
                </a:solidFill>
                <a:latin typeface="Verdana"/>
                <a:cs typeface="Verdana"/>
              </a:rPr>
              <a:t>informazioni</a:t>
            </a:r>
            <a:r>
              <a:rPr lang="it-IT" sz="2400" spc="105" dirty="0">
                <a:solidFill>
                  <a:srgbClr val="323232"/>
                </a:solidFill>
                <a:latin typeface="Times New Roman"/>
                <a:cs typeface="Times New Roman"/>
              </a:rPr>
              <a:t> </a:t>
            </a:r>
            <a:r>
              <a:rPr lang="it-IT" sz="2400" dirty="0">
                <a:solidFill>
                  <a:srgbClr val="323232"/>
                </a:solidFill>
                <a:latin typeface="Verdana"/>
                <a:cs typeface="Verdana"/>
              </a:rPr>
              <a:t>aggiuntive</a:t>
            </a:r>
            <a:r>
              <a:rPr lang="it-IT" sz="2400" spc="105" dirty="0">
                <a:solidFill>
                  <a:srgbClr val="323232"/>
                </a:solidFill>
                <a:latin typeface="Times New Roman"/>
                <a:cs typeface="Times New Roman"/>
              </a:rPr>
              <a:t> </a:t>
            </a:r>
            <a:r>
              <a:rPr lang="it-IT" sz="2400" spc="-10" dirty="0">
                <a:solidFill>
                  <a:srgbClr val="323232"/>
                </a:solidFill>
                <a:latin typeface="Verdana"/>
                <a:cs typeface="Verdana"/>
              </a:rPr>
              <a:t>siano</a:t>
            </a:r>
            <a:r>
              <a:rPr lang="it-IT" sz="2400" spc="-10" dirty="0">
                <a:solidFill>
                  <a:srgbClr val="323232"/>
                </a:solidFill>
                <a:latin typeface="Times New Roman"/>
                <a:cs typeface="Times New Roman"/>
              </a:rPr>
              <a:t> </a:t>
            </a:r>
            <a:r>
              <a:rPr lang="it-IT" sz="2400" dirty="0">
                <a:solidFill>
                  <a:srgbClr val="323232"/>
                </a:solidFill>
                <a:latin typeface="Verdana"/>
                <a:cs typeface="Verdana"/>
              </a:rPr>
              <a:t>conservate</a:t>
            </a:r>
            <a:r>
              <a:rPr lang="it-IT" sz="2400" spc="80" dirty="0">
                <a:solidFill>
                  <a:srgbClr val="323232"/>
                </a:solidFill>
                <a:latin typeface="Times New Roman"/>
                <a:cs typeface="Times New Roman"/>
              </a:rPr>
              <a:t> </a:t>
            </a:r>
            <a:r>
              <a:rPr lang="it-IT" sz="2400" dirty="0">
                <a:solidFill>
                  <a:srgbClr val="323232"/>
                </a:solidFill>
                <a:latin typeface="Verdana"/>
                <a:cs typeface="Verdana"/>
              </a:rPr>
              <a:t>separatamente</a:t>
            </a:r>
            <a:r>
              <a:rPr lang="it-IT" sz="2400" spc="70" dirty="0">
                <a:solidFill>
                  <a:srgbClr val="323232"/>
                </a:solidFill>
                <a:latin typeface="Times New Roman"/>
                <a:cs typeface="Times New Roman"/>
              </a:rPr>
              <a:t> </a:t>
            </a:r>
            <a:r>
              <a:rPr lang="it-IT" sz="2400" dirty="0">
                <a:solidFill>
                  <a:srgbClr val="323232"/>
                </a:solidFill>
                <a:latin typeface="Verdana"/>
                <a:cs typeface="Verdana"/>
              </a:rPr>
              <a:t>e</a:t>
            </a:r>
            <a:r>
              <a:rPr lang="it-IT" sz="2400" spc="70" dirty="0">
                <a:solidFill>
                  <a:srgbClr val="323232"/>
                </a:solidFill>
                <a:latin typeface="Times New Roman"/>
                <a:cs typeface="Times New Roman"/>
              </a:rPr>
              <a:t> </a:t>
            </a:r>
            <a:r>
              <a:rPr lang="it-IT" sz="2400" spc="-10" dirty="0">
                <a:solidFill>
                  <a:srgbClr val="323232"/>
                </a:solidFill>
                <a:latin typeface="Verdana"/>
                <a:cs typeface="Verdana"/>
              </a:rPr>
              <a:t>soggette</a:t>
            </a:r>
            <a:r>
              <a:rPr lang="it-IT" sz="2400" spc="-10" dirty="0">
                <a:solidFill>
                  <a:srgbClr val="323232"/>
                </a:solidFill>
                <a:latin typeface="Times New Roman"/>
                <a:cs typeface="Times New Roman"/>
              </a:rPr>
              <a:t> </a:t>
            </a:r>
            <a:r>
              <a:rPr lang="it-IT" sz="2400" dirty="0">
                <a:solidFill>
                  <a:srgbClr val="323232"/>
                </a:solidFill>
                <a:latin typeface="Verdana"/>
                <a:cs typeface="Verdana"/>
              </a:rPr>
              <a:t>a</a:t>
            </a:r>
            <a:r>
              <a:rPr lang="it-IT" sz="2400" spc="110" dirty="0">
                <a:solidFill>
                  <a:srgbClr val="323232"/>
                </a:solidFill>
                <a:latin typeface="Times New Roman"/>
                <a:cs typeface="Times New Roman"/>
              </a:rPr>
              <a:t> </a:t>
            </a:r>
            <a:r>
              <a:rPr lang="it-IT" sz="2400" dirty="0">
                <a:solidFill>
                  <a:srgbClr val="323232"/>
                </a:solidFill>
                <a:latin typeface="Verdana"/>
                <a:cs typeface="Verdana"/>
              </a:rPr>
              <a:t>misure</a:t>
            </a:r>
            <a:r>
              <a:rPr lang="it-IT" sz="2400" spc="125" dirty="0">
                <a:solidFill>
                  <a:srgbClr val="323232"/>
                </a:solidFill>
                <a:latin typeface="Times New Roman"/>
                <a:cs typeface="Times New Roman"/>
              </a:rPr>
              <a:t> </a:t>
            </a:r>
            <a:r>
              <a:rPr lang="it-IT" sz="2400" dirty="0">
                <a:solidFill>
                  <a:srgbClr val="323232"/>
                </a:solidFill>
                <a:latin typeface="Verdana"/>
                <a:cs typeface="Verdana"/>
              </a:rPr>
              <a:t>tecniche</a:t>
            </a:r>
            <a:r>
              <a:rPr lang="it-IT" sz="2400" spc="130" dirty="0">
                <a:solidFill>
                  <a:srgbClr val="323232"/>
                </a:solidFill>
                <a:latin typeface="Times New Roman"/>
                <a:cs typeface="Times New Roman"/>
              </a:rPr>
              <a:t> </a:t>
            </a:r>
            <a:r>
              <a:rPr lang="it-IT" sz="2400" dirty="0">
                <a:solidFill>
                  <a:srgbClr val="323232"/>
                </a:solidFill>
                <a:latin typeface="Verdana"/>
                <a:cs typeface="Verdana"/>
              </a:rPr>
              <a:t>e</a:t>
            </a:r>
            <a:r>
              <a:rPr lang="it-IT" sz="2400" spc="110" dirty="0">
                <a:solidFill>
                  <a:srgbClr val="323232"/>
                </a:solidFill>
                <a:latin typeface="Times New Roman"/>
                <a:cs typeface="Times New Roman"/>
              </a:rPr>
              <a:t> </a:t>
            </a:r>
            <a:r>
              <a:rPr lang="it-IT" sz="2400" spc="-10" dirty="0">
                <a:solidFill>
                  <a:srgbClr val="323232"/>
                </a:solidFill>
                <a:latin typeface="Verdana"/>
                <a:cs typeface="Verdana"/>
              </a:rPr>
              <a:t>organizzative</a:t>
            </a:r>
            <a:r>
              <a:rPr lang="it-IT" sz="2400" spc="-10" dirty="0">
                <a:solidFill>
                  <a:srgbClr val="323232"/>
                </a:solidFill>
                <a:latin typeface="Times New Roman"/>
                <a:cs typeface="Times New Roman"/>
              </a:rPr>
              <a:t> </a:t>
            </a:r>
            <a:r>
              <a:rPr lang="it-IT" sz="2400" dirty="0">
                <a:solidFill>
                  <a:srgbClr val="323232"/>
                </a:solidFill>
                <a:latin typeface="Verdana"/>
                <a:cs typeface="Verdana"/>
              </a:rPr>
              <a:t>intese</a:t>
            </a:r>
            <a:r>
              <a:rPr lang="it-IT" sz="2400" spc="120" dirty="0">
                <a:solidFill>
                  <a:srgbClr val="323232"/>
                </a:solidFill>
                <a:latin typeface="Times New Roman"/>
                <a:cs typeface="Times New Roman"/>
              </a:rPr>
              <a:t> </a:t>
            </a:r>
            <a:r>
              <a:rPr lang="it-IT" sz="2400" dirty="0">
                <a:solidFill>
                  <a:srgbClr val="323232"/>
                </a:solidFill>
                <a:latin typeface="Verdana"/>
                <a:cs typeface="Verdana"/>
              </a:rPr>
              <a:t>a</a:t>
            </a:r>
            <a:r>
              <a:rPr lang="it-IT" sz="2400" spc="105" dirty="0">
                <a:solidFill>
                  <a:srgbClr val="323232"/>
                </a:solidFill>
                <a:latin typeface="Times New Roman"/>
                <a:cs typeface="Times New Roman"/>
              </a:rPr>
              <a:t> </a:t>
            </a:r>
            <a:r>
              <a:rPr lang="it-IT" sz="2400" dirty="0">
                <a:solidFill>
                  <a:srgbClr val="323232"/>
                </a:solidFill>
                <a:latin typeface="Verdana"/>
                <a:cs typeface="Verdana"/>
              </a:rPr>
              <a:t>garantire</a:t>
            </a:r>
            <a:r>
              <a:rPr lang="it-IT" sz="2400" spc="110" dirty="0">
                <a:solidFill>
                  <a:srgbClr val="323232"/>
                </a:solidFill>
                <a:latin typeface="Times New Roman"/>
                <a:cs typeface="Times New Roman"/>
              </a:rPr>
              <a:t> </a:t>
            </a:r>
            <a:r>
              <a:rPr lang="it-IT" sz="2400" dirty="0">
                <a:solidFill>
                  <a:srgbClr val="323232"/>
                </a:solidFill>
                <a:latin typeface="Verdana"/>
                <a:cs typeface="Verdana"/>
              </a:rPr>
              <a:t>che</a:t>
            </a:r>
            <a:r>
              <a:rPr lang="it-IT" sz="2400" spc="100" dirty="0">
                <a:solidFill>
                  <a:srgbClr val="323232"/>
                </a:solidFill>
                <a:latin typeface="Times New Roman"/>
                <a:cs typeface="Times New Roman"/>
              </a:rPr>
              <a:t> </a:t>
            </a:r>
            <a:r>
              <a:rPr lang="it-IT" sz="2400" dirty="0">
                <a:solidFill>
                  <a:srgbClr val="323232"/>
                </a:solidFill>
                <a:latin typeface="Verdana"/>
                <a:cs typeface="Verdana"/>
              </a:rPr>
              <a:t>tali</a:t>
            </a:r>
            <a:r>
              <a:rPr lang="it-IT" sz="2400" spc="120" dirty="0">
                <a:solidFill>
                  <a:srgbClr val="323232"/>
                </a:solidFill>
                <a:latin typeface="Times New Roman"/>
                <a:cs typeface="Times New Roman"/>
              </a:rPr>
              <a:t> </a:t>
            </a:r>
            <a:r>
              <a:rPr lang="it-IT" sz="2400" spc="-20" dirty="0">
                <a:solidFill>
                  <a:srgbClr val="323232"/>
                </a:solidFill>
                <a:latin typeface="Verdana"/>
                <a:cs typeface="Verdana"/>
              </a:rPr>
              <a:t>dati</a:t>
            </a:r>
            <a:r>
              <a:rPr lang="it-IT" sz="2400" spc="-20" dirty="0">
                <a:solidFill>
                  <a:srgbClr val="323232"/>
                </a:solidFill>
                <a:latin typeface="Times New Roman"/>
                <a:cs typeface="Times New Roman"/>
              </a:rPr>
              <a:t> </a:t>
            </a:r>
            <a:r>
              <a:rPr lang="it-IT" sz="2400" dirty="0">
                <a:solidFill>
                  <a:srgbClr val="323232"/>
                </a:solidFill>
                <a:latin typeface="Verdana"/>
                <a:cs typeface="Verdana"/>
              </a:rPr>
              <a:t>personali</a:t>
            </a:r>
            <a:r>
              <a:rPr lang="it-IT" sz="2400" spc="120" dirty="0">
                <a:solidFill>
                  <a:srgbClr val="323232"/>
                </a:solidFill>
                <a:latin typeface="Times New Roman"/>
                <a:cs typeface="Times New Roman"/>
              </a:rPr>
              <a:t> </a:t>
            </a:r>
            <a:r>
              <a:rPr lang="it-IT" sz="2400" dirty="0">
                <a:solidFill>
                  <a:srgbClr val="323232"/>
                </a:solidFill>
                <a:latin typeface="Verdana"/>
                <a:cs typeface="Verdana"/>
              </a:rPr>
              <a:t>non</a:t>
            </a:r>
            <a:r>
              <a:rPr lang="it-IT" sz="2400" spc="95" dirty="0">
                <a:solidFill>
                  <a:srgbClr val="323232"/>
                </a:solidFill>
                <a:latin typeface="Times New Roman"/>
                <a:cs typeface="Times New Roman"/>
              </a:rPr>
              <a:t> </a:t>
            </a:r>
            <a:r>
              <a:rPr lang="it-IT" sz="2400" dirty="0">
                <a:solidFill>
                  <a:srgbClr val="323232"/>
                </a:solidFill>
                <a:latin typeface="Verdana"/>
                <a:cs typeface="Verdana"/>
              </a:rPr>
              <a:t>siano</a:t>
            </a:r>
            <a:r>
              <a:rPr lang="it-IT" sz="2400" spc="114" dirty="0">
                <a:solidFill>
                  <a:srgbClr val="323232"/>
                </a:solidFill>
                <a:latin typeface="Times New Roman"/>
                <a:cs typeface="Times New Roman"/>
              </a:rPr>
              <a:t> </a:t>
            </a:r>
            <a:r>
              <a:rPr lang="it-IT" sz="2400" dirty="0">
                <a:solidFill>
                  <a:srgbClr val="323232"/>
                </a:solidFill>
                <a:latin typeface="Verdana"/>
                <a:cs typeface="Verdana"/>
              </a:rPr>
              <a:t>attribuiti</a:t>
            </a:r>
            <a:r>
              <a:rPr lang="it-IT" sz="2400" spc="125" dirty="0">
                <a:solidFill>
                  <a:srgbClr val="323232"/>
                </a:solidFill>
                <a:latin typeface="Times New Roman"/>
                <a:cs typeface="Times New Roman"/>
              </a:rPr>
              <a:t> </a:t>
            </a:r>
            <a:r>
              <a:rPr lang="it-IT" sz="2400" dirty="0">
                <a:solidFill>
                  <a:srgbClr val="323232"/>
                </a:solidFill>
                <a:latin typeface="Verdana"/>
                <a:cs typeface="Verdana"/>
              </a:rPr>
              <a:t>a</a:t>
            </a:r>
            <a:r>
              <a:rPr lang="it-IT" sz="2400" spc="95" dirty="0">
                <a:solidFill>
                  <a:srgbClr val="323232"/>
                </a:solidFill>
                <a:latin typeface="Times New Roman"/>
                <a:cs typeface="Times New Roman"/>
              </a:rPr>
              <a:t> </a:t>
            </a:r>
            <a:r>
              <a:rPr lang="it-IT" sz="2400" spc="-25" dirty="0">
                <a:solidFill>
                  <a:srgbClr val="323232"/>
                </a:solidFill>
                <a:latin typeface="Verdana"/>
                <a:cs typeface="Verdana"/>
              </a:rPr>
              <a:t>una</a:t>
            </a:r>
            <a:r>
              <a:rPr lang="it-IT" sz="2400" spc="-25" dirty="0">
                <a:solidFill>
                  <a:srgbClr val="323232"/>
                </a:solidFill>
                <a:latin typeface="Times New Roman"/>
                <a:cs typeface="Times New Roman"/>
              </a:rPr>
              <a:t> </a:t>
            </a:r>
            <a:r>
              <a:rPr lang="it-IT" sz="2400" dirty="0">
                <a:solidFill>
                  <a:srgbClr val="323232"/>
                </a:solidFill>
                <a:latin typeface="Verdana"/>
                <a:cs typeface="Verdana"/>
              </a:rPr>
              <a:t>persona</a:t>
            </a:r>
            <a:r>
              <a:rPr lang="it-IT" sz="2400" spc="70" dirty="0">
                <a:solidFill>
                  <a:srgbClr val="323232"/>
                </a:solidFill>
                <a:latin typeface="Times New Roman"/>
                <a:cs typeface="Times New Roman"/>
              </a:rPr>
              <a:t> </a:t>
            </a:r>
            <a:r>
              <a:rPr lang="it-IT" sz="2400" dirty="0">
                <a:solidFill>
                  <a:srgbClr val="323232"/>
                </a:solidFill>
                <a:latin typeface="Verdana"/>
                <a:cs typeface="Verdana"/>
              </a:rPr>
              <a:t>fisica</a:t>
            </a:r>
            <a:r>
              <a:rPr lang="it-IT" sz="2400" spc="95" dirty="0">
                <a:solidFill>
                  <a:srgbClr val="323232"/>
                </a:solidFill>
                <a:latin typeface="Times New Roman"/>
                <a:cs typeface="Times New Roman"/>
              </a:rPr>
              <a:t> </a:t>
            </a:r>
            <a:r>
              <a:rPr lang="it-IT" sz="2400" dirty="0">
                <a:solidFill>
                  <a:srgbClr val="323232"/>
                </a:solidFill>
                <a:latin typeface="Verdana"/>
                <a:cs typeface="Verdana"/>
              </a:rPr>
              <a:t>identificata</a:t>
            </a:r>
            <a:r>
              <a:rPr lang="it-IT" sz="2400" spc="114" dirty="0">
                <a:solidFill>
                  <a:srgbClr val="323232"/>
                </a:solidFill>
                <a:latin typeface="Times New Roman"/>
                <a:cs typeface="Times New Roman"/>
              </a:rPr>
              <a:t> </a:t>
            </a:r>
            <a:r>
              <a:rPr lang="it-IT" sz="2400" spc="-50" dirty="0">
                <a:solidFill>
                  <a:srgbClr val="323232"/>
                </a:solidFill>
                <a:latin typeface="Verdana"/>
                <a:cs typeface="Verdana"/>
              </a:rPr>
              <a:t>o</a:t>
            </a:r>
            <a:r>
              <a:rPr lang="it-IT" sz="2400" spc="-50" dirty="0">
                <a:solidFill>
                  <a:srgbClr val="323232"/>
                </a:solidFill>
                <a:latin typeface="Times New Roman"/>
                <a:cs typeface="Times New Roman"/>
              </a:rPr>
              <a:t> </a:t>
            </a:r>
            <a:r>
              <a:rPr lang="it-IT" sz="2400" spc="-10" dirty="0">
                <a:solidFill>
                  <a:srgbClr val="323232"/>
                </a:solidFill>
                <a:latin typeface="Verdana"/>
                <a:cs typeface="Verdana"/>
              </a:rPr>
              <a:t>identificabile;</a:t>
            </a:r>
            <a:endParaRPr lang="it-IT" sz="2400" dirty="0">
              <a:latin typeface="Verdana"/>
              <a:cs typeface="Verdana"/>
            </a:endParaRPr>
          </a:p>
        </p:txBody>
      </p:sp>
      <p:sp>
        <p:nvSpPr>
          <p:cNvPr id="2" name="Rettangolo 1"/>
          <p:cNvSpPr/>
          <p:nvPr/>
        </p:nvSpPr>
        <p:spPr>
          <a:xfrm>
            <a:off x="822961" y="680720"/>
            <a:ext cx="3797864" cy="408125"/>
          </a:xfrm>
          <a:prstGeom prst="rect">
            <a:avLst/>
          </a:prstGeom>
        </p:spPr>
        <p:txBody>
          <a:bodyPr wrap="square">
            <a:spAutoFit/>
          </a:bodyPr>
          <a:lstStyle/>
          <a:p>
            <a:pPr marL="95885" marR="87630" algn="ctr">
              <a:lnSpc>
                <a:spcPct val="113999"/>
              </a:lnSpc>
              <a:spcBef>
                <a:spcPts val="380"/>
              </a:spcBef>
            </a:pPr>
            <a:r>
              <a:rPr lang="it-IT" dirty="0">
                <a:solidFill>
                  <a:srgbClr val="FFFF00"/>
                </a:solidFill>
                <a:latin typeface="Verdana"/>
                <a:cs typeface="Verdana"/>
              </a:rPr>
              <a:t>«</a:t>
            </a:r>
            <a:r>
              <a:rPr lang="it-IT" sz="2000" b="1" dirty="0" err="1">
                <a:solidFill>
                  <a:srgbClr val="FFFF00"/>
                </a:solidFill>
                <a:latin typeface="Verdana"/>
                <a:cs typeface="Verdana"/>
              </a:rPr>
              <a:t>pseudonimizzazione</a:t>
            </a:r>
            <a:r>
              <a:rPr lang="it-IT" sz="2000" dirty="0">
                <a:solidFill>
                  <a:srgbClr val="FFFF00"/>
                </a:solidFill>
                <a:latin typeface="Verdana"/>
                <a:cs typeface="Verdana"/>
              </a:rPr>
              <a:t>»:</a:t>
            </a:r>
          </a:p>
        </p:txBody>
      </p:sp>
    </p:spTree>
    <p:extLst>
      <p:ext uri="{BB962C8B-B14F-4D97-AF65-F5344CB8AC3E}">
        <p14:creationId xmlns:p14="http://schemas.microsoft.com/office/powerpoint/2010/main" val="304238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pattFill prst="pct5">
          <a:fgClr>
            <a:srgbClr val="00B0F0"/>
          </a:fgClr>
          <a:bgClr>
            <a:srgbClr val="00B0F0"/>
          </a:bgClr>
        </a:pattFill>
        <a:effectLst/>
      </p:bgPr>
    </p:bg>
    <p:spTree>
      <p:nvGrpSpPr>
        <p:cNvPr id="1" name=""/>
        <p:cNvGrpSpPr/>
        <p:nvPr/>
      </p:nvGrpSpPr>
      <p:grpSpPr>
        <a:xfrm>
          <a:off x="0" y="0"/>
          <a:ext cx="0" cy="0"/>
          <a:chOff x="0" y="0"/>
          <a:chExt cx="0" cy="0"/>
        </a:xfrm>
      </p:grpSpPr>
      <p:sp>
        <p:nvSpPr>
          <p:cNvPr id="3" name="object 3"/>
          <p:cNvSpPr/>
          <p:nvPr/>
        </p:nvSpPr>
        <p:spPr>
          <a:xfrm>
            <a:off x="1946053" y="1167357"/>
            <a:ext cx="8070541" cy="12679"/>
          </a:xfrm>
          <a:custGeom>
            <a:avLst/>
            <a:gdLst/>
            <a:ahLst/>
            <a:cxnLst/>
            <a:rect l="l" t="t" r="r" b="b"/>
            <a:pathLst>
              <a:path w="8892540" h="13969">
                <a:moveTo>
                  <a:pt x="8892539" y="13715"/>
                </a:moveTo>
                <a:lnTo>
                  <a:pt x="8892539" y="0"/>
                </a:lnTo>
                <a:lnTo>
                  <a:pt x="0" y="0"/>
                </a:lnTo>
                <a:lnTo>
                  <a:pt x="0" y="13715"/>
                </a:lnTo>
                <a:lnTo>
                  <a:pt x="8892539" y="13715"/>
                </a:lnTo>
                <a:close/>
              </a:path>
            </a:pathLst>
          </a:custGeom>
          <a:solidFill>
            <a:srgbClr val="009EDA"/>
          </a:solidFill>
        </p:spPr>
        <p:txBody>
          <a:bodyPr wrap="square" lIns="0" tIns="0" rIns="0" bIns="0" rtlCol="0"/>
          <a:lstStyle/>
          <a:p>
            <a:endParaRPr sz="1634" dirty="0"/>
          </a:p>
        </p:txBody>
      </p:sp>
      <p:sp>
        <p:nvSpPr>
          <p:cNvPr id="6" name="object 6"/>
          <p:cNvSpPr txBox="1">
            <a:spLocks noGrp="1"/>
          </p:cNvSpPr>
          <p:nvPr>
            <p:ph type="title"/>
          </p:nvPr>
        </p:nvSpPr>
        <p:spPr>
          <a:xfrm>
            <a:off x="2402028" y="566419"/>
            <a:ext cx="9282666" cy="380970"/>
          </a:xfrm>
          <a:prstGeom prst="rect">
            <a:avLst/>
          </a:prstGeom>
        </p:spPr>
        <p:txBody>
          <a:bodyPr vert="horz" wrap="square" lIns="0" tIns="11526" rIns="0" bIns="0" rtlCol="0" anchor="t">
            <a:spAutoFit/>
          </a:bodyPr>
          <a:lstStyle/>
          <a:p>
            <a:pPr marL="163100">
              <a:spcBef>
                <a:spcPts val="91"/>
              </a:spcBef>
            </a:pPr>
            <a:r>
              <a:rPr lang="it-IT" sz="2400" dirty="0" smtClean="0">
                <a:latin typeface="Tahoma"/>
                <a:cs typeface="Tahoma"/>
              </a:rPr>
              <a:t>    </a:t>
            </a:r>
            <a:r>
              <a:rPr sz="2400" dirty="0" smtClean="0">
                <a:latin typeface="Tahoma"/>
                <a:cs typeface="Tahoma"/>
              </a:rPr>
              <a:t>IL</a:t>
            </a:r>
            <a:r>
              <a:rPr sz="2400" spc="14" dirty="0" smtClean="0">
                <a:latin typeface="Times New Roman"/>
                <a:cs typeface="Times New Roman"/>
              </a:rPr>
              <a:t> </a:t>
            </a:r>
            <a:r>
              <a:rPr sz="2400" dirty="0">
                <a:latin typeface="Tahoma"/>
                <a:cs typeface="Tahoma"/>
              </a:rPr>
              <a:t>QUADRO</a:t>
            </a:r>
            <a:r>
              <a:rPr sz="2400" spc="23" dirty="0">
                <a:latin typeface="Times New Roman"/>
                <a:cs typeface="Times New Roman"/>
              </a:rPr>
              <a:t> </a:t>
            </a:r>
            <a:r>
              <a:rPr sz="2400" dirty="0">
                <a:latin typeface="Tahoma"/>
                <a:cs typeface="Tahoma"/>
              </a:rPr>
              <a:t>NORMATIVO</a:t>
            </a:r>
            <a:r>
              <a:rPr sz="2400" spc="23" dirty="0">
                <a:latin typeface="Times New Roman"/>
                <a:cs typeface="Times New Roman"/>
              </a:rPr>
              <a:t> </a:t>
            </a:r>
            <a:r>
              <a:rPr sz="2400" dirty="0">
                <a:latin typeface="Tahoma"/>
                <a:cs typeface="Tahoma"/>
              </a:rPr>
              <a:t>APPLICABILE</a:t>
            </a:r>
            <a:r>
              <a:rPr sz="2400" spc="14" dirty="0">
                <a:latin typeface="Times New Roman"/>
                <a:cs typeface="Times New Roman"/>
              </a:rPr>
              <a:t> </a:t>
            </a:r>
            <a:r>
              <a:rPr sz="2400" dirty="0">
                <a:latin typeface="Tahoma"/>
                <a:cs typeface="Tahoma"/>
              </a:rPr>
              <a:t>IN</a:t>
            </a:r>
            <a:r>
              <a:rPr sz="2400" spc="18" dirty="0">
                <a:latin typeface="Times New Roman"/>
                <a:cs typeface="Times New Roman"/>
              </a:rPr>
              <a:t> </a:t>
            </a:r>
            <a:r>
              <a:rPr sz="2400" spc="-9" dirty="0">
                <a:latin typeface="Tahoma"/>
                <a:cs typeface="Tahoma"/>
              </a:rPr>
              <a:t>ITALIA</a:t>
            </a:r>
          </a:p>
        </p:txBody>
      </p:sp>
      <p:pic>
        <p:nvPicPr>
          <p:cNvPr id="7" name="object 7"/>
          <p:cNvPicPr/>
          <p:nvPr/>
        </p:nvPicPr>
        <p:blipFill>
          <a:blip r:embed="rId2" cstate="print"/>
          <a:stretch>
            <a:fillRect/>
          </a:stretch>
        </p:blipFill>
        <p:spPr>
          <a:xfrm>
            <a:off x="4977862" y="1414937"/>
            <a:ext cx="4795297" cy="589211"/>
          </a:xfrm>
          <a:prstGeom prst="rect">
            <a:avLst/>
          </a:prstGeom>
        </p:spPr>
      </p:pic>
      <p:sp>
        <p:nvSpPr>
          <p:cNvPr id="8" name="object 8"/>
          <p:cNvSpPr txBox="1"/>
          <p:nvPr/>
        </p:nvSpPr>
        <p:spPr>
          <a:xfrm>
            <a:off x="5025817" y="1590133"/>
            <a:ext cx="4111918" cy="207205"/>
          </a:xfrm>
          <a:prstGeom prst="rect">
            <a:avLst/>
          </a:prstGeom>
        </p:spPr>
        <p:txBody>
          <a:bodyPr vert="horz" wrap="square" lIns="0" tIns="11526" rIns="0" bIns="0" rtlCol="0">
            <a:spAutoFit/>
          </a:bodyPr>
          <a:lstStyle/>
          <a:p>
            <a:pPr marL="11527">
              <a:spcBef>
                <a:spcPts val="91"/>
              </a:spcBef>
            </a:pPr>
            <a:r>
              <a:rPr sz="1271" b="1" dirty="0">
                <a:solidFill>
                  <a:srgbClr val="323232"/>
                </a:solidFill>
                <a:latin typeface="Tahoma"/>
                <a:cs typeface="Tahoma"/>
              </a:rPr>
              <a:t>IN</a:t>
            </a:r>
            <a:r>
              <a:rPr sz="1271" spc="18" dirty="0">
                <a:solidFill>
                  <a:srgbClr val="323232"/>
                </a:solidFill>
                <a:latin typeface="Times New Roman"/>
                <a:cs typeface="Times New Roman"/>
              </a:rPr>
              <a:t> </a:t>
            </a:r>
            <a:r>
              <a:rPr sz="1271" b="1" dirty="0">
                <a:solidFill>
                  <a:srgbClr val="323232"/>
                </a:solidFill>
                <a:latin typeface="Tahoma"/>
                <a:cs typeface="Tahoma"/>
              </a:rPr>
              <a:t>VIGORE,</a:t>
            </a:r>
            <a:r>
              <a:rPr sz="1271" spc="14" dirty="0">
                <a:solidFill>
                  <a:srgbClr val="323232"/>
                </a:solidFill>
                <a:latin typeface="Times New Roman"/>
                <a:cs typeface="Times New Roman"/>
              </a:rPr>
              <a:t> </a:t>
            </a:r>
            <a:r>
              <a:rPr sz="1271" dirty="0">
                <a:solidFill>
                  <a:srgbClr val="323232"/>
                </a:solidFill>
                <a:latin typeface="Tahoma"/>
                <a:cs typeface="Tahoma"/>
              </a:rPr>
              <a:t>pienamente</a:t>
            </a:r>
            <a:r>
              <a:rPr sz="1271" spc="18" dirty="0">
                <a:solidFill>
                  <a:srgbClr val="323232"/>
                </a:solidFill>
                <a:latin typeface="Times New Roman"/>
                <a:cs typeface="Times New Roman"/>
              </a:rPr>
              <a:t> </a:t>
            </a:r>
            <a:r>
              <a:rPr sz="1271" dirty="0">
                <a:solidFill>
                  <a:srgbClr val="323232"/>
                </a:solidFill>
                <a:latin typeface="Tahoma"/>
                <a:cs typeface="Tahoma"/>
              </a:rPr>
              <a:t>applicabile</a:t>
            </a:r>
            <a:r>
              <a:rPr sz="1271" spc="36" dirty="0">
                <a:solidFill>
                  <a:srgbClr val="323232"/>
                </a:solidFill>
                <a:latin typeface="Times New Roman"/>
                <a:cs typeface="Times New Roman"/>
              </a:rPr>
              <a:t> </a:t>
            </a:r>
            <a:r>
              <a:rPr sz="1271" dirty="0">
                <a:solidFill>
                  <a:srgbClr val="323232"/>
                </a:solidFill>
                <a:latin typeface="Tahoma"/>
                <a:cs typeface="Tahoma"/>
              </a:rPr>
              <a:t>dal</a:t>
            </a:r>
            <a:r>
              <a:rPr sz="1271" spc="59" dirty="0">
                <a:solidFill>
                  <a:srgbClr val="323232"/>
                </a:solidFill>
                <a:latin typeface="Times New Roman"/>
                <a:cs typeface="Times New Roman"/>
              </a:rPr>
              <a:t> </a:t>
            </a:r>
            <a:r>
              <a:rPr sz="1271" dirty="0">
                <a:solidFill>
                  <a:srgbClr val="323232"/>
                </a:solidFill>
                <a:latin typeface="Tahoma"/>
                <a:cs typeface="Tahoma"/>
              </a:rPr>
              <a:t>25</a:t>
            </a:r>
            <a:r>
              <a:rPr sz="1271" spc="54" dirty="0">
                <a:solidFill>
                  <a:srgbClr val="323232"/>
                </a:solidFill>
                <a:latin typeface="Times New Roman"/>
                <a:cs typeface="Times New Roman"/>
              </a:rPr>
              <a:t> </a:t>
            </a:r>
            <a:r>
              <a:rPr sz="1271" dirty="0">
                <a:solidFill>
                  <a:srgbClr val="323232"/>
                </a:solidFill>
                <a:latin typeface="Tahoma"/>
                <a:cs typeface="Tahoma"/>
              </a:rPr>
              <a:t>maggio</a:t>
            </a:r>
            <a:r>
              <a:rPr sz="1271" spc="50" dirty="0">
                <a:solidFill>
                  <a:srgbClr val="323232"/>
                </a:solidFill>
                <a:latin typeface="Times New Roman"/>
                <a:cs typeface="Times New Roman"/>
              </a:rPr>
              <a:t> </a:t>
            </a:r>
            <a:r>
              <a:rPr sz="1271" spc="-18" dirty="0">
                <a:solidFill>
                  <a:srgbClr val="323232"/>
                </a:solidFill>
                <a:latin typeface="Tahoma"/>
                <a:cs typeface="Tahoma"/>
              </a:rPr>
              <a:t>2018</a:t>
            </a:r>
            <a:endParaRPr sz="1271" dirty="0">
              <a:latin typeface="Tahoma"/>
              <a:cs typeface="Tahoma"/>
            </a:endParaRPr>
          </a:p>
        </p:txBody>
      </p:sp>
      <p:grpSp>
        <p:nvGrpSpPr>
          <p:cNvPr id="9" name="object 9"/>
          <p:cNvGrpSpPr/>
          <p:nvPr/>
        </p:nvGrpSpPr>
        <p:grpSpPr>
          <a:xfrm>
            <a:off x="2294601" y="1344398"/>
            <a:ext cx="2706893" cy="730752"/>
            <a:chOff x="1158121" y="1481328"/>
            <a:chExt cx="2982595" cy="805180"/>
          </a:xfrm>
        </p:grpSpPr>
        <p:sp>
          <p:nvSpPr>
            <p:cNvPr id="10" name="object 10"/>
            <p:cNvSpPr/>
            <p:nvPr/>
          </p:nvSpPr>
          <p:spPr>
            <a:xfrm>
              <a:off x="1170313" y="1493520"/>
              <a:ext cx="2958465" cy="780415"/>
            </a:xfrm>
            <a:custGeom>
              <a:avLst/>
              <a:gdLst/>
              <a:ahLst/>
              <a:cxnLst/>
              <a:rect l="l" t="t" r="r" b="b"/>
              <a:pathLst>
                <a:path w="2958465" h="780414">
                  <a:moveTo>
                    <a:pt x="2958080" y="650747"/>
                  </a:moveTo>
                  <a:lnTo>
                    <a:pt x="2958080" y="131063"/>
                  </a:lnTo>
                  <a:lnTo>
                    <a:pt x="2947674" y="80367"/>
                  </a:lnTo>
                  <a:lnTo>
                    <a:pt x="2919409" y="38671"/>
                  </a:lnTo>
                  <a:lnTo>
                    <a:pt x="2877713" y="10406"/>
                  </a:lnTo>
                  <a:lnTo>
                    <a:pt x="2827016" y="0"/>
                  </a:lnTo>
                  <a:lnTo>
                    <a:pt x="129539" y="0"/>
                  </a:lnTo>
                  <a:lnTo>
                    <a:pt x="79081" y="10406"/>
                  </a:lnTo>
                  <a:lnTo>
                    <a:pt x="37909" y="38671"/>
                  </a:lnTo>
                  <a:lnTo>
                    <a:pt x="10167" y="80367"/>
                  </a:lnTo>
                  <a:lnTo>
                    <a:pt x="0" y="131063"/>
                  </a:lnTo>
                  <a:lnTo>
                    <a:pt x="0" y="650747"/>
                  </a:lnTo>
                  <a:lnTo>
                    <a:pt x="10167" y="701206"/>
                  </a:lnTo>
                  <a:lnTo>
                    <a:pt x="37909" y="742378"/>
                  </a:lnTo>
                  <a:lnTo>
                    <a:pt x="79081" y="770120"/>
                  </a:lnTo>
                  <a:lnTo>
                    <a:pt x="129539" y="780287"/>
                  </a:lnTo>
                  <a:lnTo>
                    <a:pt x="2827016" y="780287"/>
                  </a:lnTo>
                  <a:lnTo>
                    <a:pt x="2877713" y="770120"/>
                  </a:lnTo>
                  <a:lnTo>
                    <a:pt x="2919409" y="742378"/>
                  </a:lnTo>
                  <a:lnTo>
                    <a:pt x="2947674" y="701206"/>
                  </a:lnTo>
                  <a:lnTo>
                    <a:pt x="2958080" y="650747"/>
                  </a:lnTo>
                  <a:close/>
                </a:path>
              </a:pathLst>
            </a:custGeom>
            <a:solidFill>
              <a:srgbClr val="3F9B34"/>
            </a:solidFill>
          </p:spPr>
          <p:txBody>
            <a:bodyPr wrap="square" lIns="0" tIns="0" rIns="0" bIns="0" rtlCol="0"/>
            <a:lstStyle/>
            <a:p>
              <a:endParaRPr sz="1634" dirty="0"/>
            </a:p>
          </p:txBody>
        </p:sp>
        <p:sp>
          <p:nvSpPr>
            <p:cNvPr id="11" name="object 11"/>
            <p:cNvSpPr/>
            <p:nvPr/>
          </p:nvSpPr>
          <p:spPr>
            <a:xfrm>
              <a:off x="1158121" y="1481328"/>
              <a:ext cx="2982595" cy="805180"/>
            </a:xfrm>
            <a:custGeom>
              <a:avLst/>
              <a:gdLst/>
              <a:ahLst/>
              <a:cxnLst/>
              <a:rect l="l" t="t" r="r" b="b"/>
              <a:pathLst>
                <a:path w="2982595" h="805180">
                  <a:moveTo>
                    <a:pt x="2982465" y="676656"/>
                  </a:moveTo>
                  <a:lnTo>
                    <a:pt x="2982465" y="128016"/>
                  </a:lnTo>
                  <a:lnTo>
                    <a:pt x="2979417" y="112776"/>
                  </a:lnTo>
                  <a:lnTo>
                    <a:pt x="2965701" y="74676"/>
                  </a:lnTo>
                  <a:lnTo>
                    <a:pt x="2939793" y="41148"/>
                  </a:lnTo>
                  <a:lnTo>
                    <a:pt x="2918457" y="24384"/>
                  </a:lnTo>
                  <a:lnTo>
                    <a:pt x="2907789" y="16764"/>
                  </a:lnTo>
                  <a:lnTo>
                    <a:pt x="2894073" y="10668"/>
                  </a:lnTo>
                  <a:lnTo>
                    <a:pt x="2881881" y="6096"/>
                  </a:lnTo>
                  <a:lnTo>
                    <a:pt x="2854449" y="0"/>
                  </a:lnTo>
                  <a:lnTo>
                    <a:pt x="141732" y="0"/>
                  </a:lnTo>
                  <a:lnTo>
                    <a:pt x="126492" y="1524"/>
                  </a:lnTo>
                  <a:lnTo>
                    <a:pt x="112776" y="3048"/>
                  </a:lnTo>
                  <a:lnTo>
                    <a:pt x="99060" y="6096"/>
                  </a:lnTo>
                  <a:lnTo>
                    <a:pt x="86868" y="12192"/>
                  </a:lnTo>
                  <a:lnTo>
                    <a:pt x="73152" y="18288"/>
                  </a:lnTo>
                  <a:lnTo>
                    <a:pt x="62484" y="24384"/>
                  </a:lnTo>
                  <a:lnTo>
                    <a:pt x="41148" y="42672"/>
                  </a:lnTo>
                  <a:lnTo>
                    <a:pt x="32004" y="51816"/>
                  </a:lnTo>
                  <a:lnTo>
                    <a:pt x="24384" y="64008"/>
                  </a:lnTo>
                  <a:lnTo>
                    <a:pt x="16764" y="74676"/>
                  </a:lnTo>
                  <a:lnTo>
                    <a:pt x="10668" y="88392"/>
                  </a:lnTo>
                  <a:lnTo>
                    <a:pt x="6096" y="100584"/>
                  </a:lnTo>
                  <a:lnTo>
                    <a:pt x="0" y="128016"/>
                  </a:lnTo>
                  <a:lnTo>
                    <a:pt x="0" y="678180"/>
                  </a:lnTo>
                  <a:lnTo>
                    <a:pt x="6096" y="705612"/>
                  </a:lnTo>
                  <a:lnTo>
                    <a:pt x="10668" y="719328"/>
                  </a:lnTo>
                  <a:lnTo>
                    <a:pt x="16764" y="731520"/>
                  </a:lnTo>
                  <a:lnTo>
                    <a:pt x="24384" y="742188"/>
                  </a:lnTo>
                  <a:lnTo>
                    <a:pt x="24384" y="661416"/>
                  </a:lnTo>
                  <a:lnTo>
                    <a:pt x="25908" y="129540"/>
                  </a:lnTo>
                  <a:lnTo>
                    <a:pt x="39624" y="86868"/>
                  </a:lnTo>
                  <a:lnTo>
                    <a:pt x="68580" y="51816"/>
                  </a:lnTo>
                  <a:lnTo>
                    <a:pt x="108204" y="30480"/>
                  </a:lnTo>
                  <a:lnTo>
                    <a:pt x="2852925" y="25908"/>
                  </a:lnTo>
                  <a:lnTo>
                    <a:pt x="2863593" y="27432"/>
                  </a:lnTo>
                  <a:lnTo>
                    <a:pt x="2906265" y="45720"/>
                  </a:lnTo>
                  <a:lnTo>
                    <a:pt x="2938269" y="77724"/>
                  </a:lnTo>
                  <a:lnTo>
                    <a:pt x="2942841" y="86868"/>
                  </a:lnTo>
                  <a:lnTo>
                    <a:pt x="2948937" y="97536"/>
                  </a:lnTo>
                  <a:lnTo>
                    <a:pt x="2951985" y="108204"/>
                  </a:lnTo>
                  <a:lnTo>
                    <a:pt x="2955033" y="120396"/>
                  </a:lnTo>
                  <a:lnTo>
                    <a:pt x="2956557" y="131064"/>
                  </a:lnTo>
                  <a:lnTo>
                    <a:pt x="2956557" y="744321"/>
                  </a:lnTo>
                  <a:lnTo>
                    <a:pt x="2958081" y="742188"/>
                  </a:lnTo>
                  <a:lnTo>
                    <a:pt x="2965701" y="729996"/>
                  </a:lnTo>
                  <a:lnTo>
                    <a:pt x="2971797" y="717804"/>
                  </a:lnTo>
                  <a:lnTo>
                    <a:pt x="2976369" y="704088"/>
                  </a:lnTo>
                  <a:lnTo>
                    <a:pt x="2982465" y="676656"/>
                  </a:lnTo>
                  <a:close/>
                </a:path>
                <a:path w="2982595" h="805180">
                  <a:moveTo>
                    <a:pt x="2956557" y="744321"/>
                  </a:moveTo>
                  <a:lnTo>
                    <a:pt x="2956557" y="675132"/>
                  </a:lnTo>
                  <a:lnTo>
                    <a:pt x="2955033" y="687324"/>
                  </a:lnTo>
                  <a:lnTo>
                    <a:pt x="2951985" y="697992"/>
                  </a:lnTo>
                  <a:lnTo>
                    <a:pt x="2930649" y="737616"/>
                  </a:lnTo>
                  <a:lnTo>
                    <a:pt x="2895597" y="766572"/>
                  </a:lnTo>
                  <a:lnTo>
                    <a:pt x="2839209" y="780288"/>
                  </a:lnTo>
                  <a:lnTo>
                    <a:pt x="141732" y="780288"/>
                  </a:lnTo>
                  <a:lnTo>
                    <a:pt x="129540" y="778764"/>
                  </a:lnTo>
                  <a:lnTo>
                    <a:pt x="85344" y="765048"/>
                  </a:lnTo>
                  <a:lnTo>
                    <a:pt x="44196" y="726948"/>
                  </a:lnTo>
                  <a:lnTo>
                    <a:pt x="39624" y="717804"/>
                  </a:lnTo>
                  <a:lnTo>
                    <a:pt x="33528" y="707136"/>
                  </a:lnTo>
                  <a:lnTo>
                    <a:pt x="27432" y="685800"/>
                  </a:lnTo>
                  <a:lnTo>
                    <a:pt x="24384" y="661416"/>
                  </a:lnTo>
                  <a:lnTo>
                    <a:pt x="24384" y="742188"/>
                  </a:lnTo>
                  <a:lnTo>
                    <a:pt x="32004" y="754380"/>
                  </a:lnTo>
                  <a:lnTo>
                    <a:pt x="42672" y="763524"/>
                  </a:lnTo>
                  <a:lnTo>
                    <a:pt x="51816" y="772668"/>
                  </a:lnTo>
                  <a:lnTo>
                    <a:pt x="62484" y="781812"/>
                  </a:lnTo>
                  <a:lnTo>
                    <a:pt x="86868" y="794004"/>
                  </a:lnTo>
                  <a:lnTo>
                    <a:pt x="114300" y="803148"/>
                  </a:lnTo>
                  <a:lnTo>
                    <a:pt x="128016" y="804672"/>
                  </a:lnTo>
                  <a:lnTo>
                    <a:pt x="2854449" y="804672"/>
                  </a:lnTo>
                  <a:lnTo>
                    <a:pt x="2895597" y="794004"/>
                  </a:lnTo>
                  <a:lnTo>
                    <a:pt x="2930649" y="772668"/>
                  </a:lnTo>
                  <a:lnTo>
                    <a:pt x="2950461" y="752856"/>
                  </a:lnTo>
                  <a:lnTo>
                    <a:pt x="2956557" y="744321"/>
                  </a:lnTo>
                  <a:close/>
                </a:path>
              </a:pathLst>
            </a:custGeom>
            <a:solidFill>
              <a:srgbClr val="FFFFFF"/>
            </a:solidFill>
          </p:spPr>
          <p:txBody>
            <a:bodyPr wrap="square" lIns="0" tIns="0" rIns="0" bIns="0" rtlCol="0"/>
            <a:lstStyle/>
            <a:p>
              <a:endParaRPr sz="1634" dirty="0"/>
            </a:p>
          </p:txBody>
        </p:sp>
      </p:grpSp>
      <p:sp>
        <p:nvSpPr>
          <p:cNvPr id="12" name="object 12"/>
          <p:cNvSpPr txBox="1"/>
          <p:nvPr/>
        </p:nvSpPr>
        <p:spPr>
          <a:xfrm>
            <a:off x="2908250" y="1356938"/>
            <a:ext cx="1478792" cy="609426"/>
          </a:xfrm>
          <a:prstGeom prst="rect">
            <a:avLst/>
          </a:prstGeom>
        </p:spPr>
        <p:txBody>
          <a:bodyPr vert="horz" wrap="square" lIns="0" tIns="10950" rIns="0" bIns="0" rtlCol="0">
            <a:spAutoFit/>
          </a:bodyPr>
          <a:lstStyle/>
          <a:p>
            <a:pPr marL="181543" marR="4611" indent="-170592">
              <a:lnSpc>
                <a:spcPct val="126499"/>
              </a:lnSpc>
              <a:spcBef>
                <a:spcPts val="86"/>
              </a:spcBef>
            </a:pPr>
            <a:r>
              <a:rPr sz="1543" b="1" spc="-9" dirty="0">
                <a:solidFill>
                  <a:srgbClr val="FFFFFF"/>
                </a:solidFill>
                <a:latin typeface="Verdana"/>
                <a:cs typeface="Verdana"/>
              </a:rPr>
              <a:t>Regolamento</a:t>
            </a:r>
            <a:r>
              <a:rPr sz="1543" spc="-9" dirty="0">
                <a:solidFill>
                  <a:srgbClr val="FFFFFF"/>
                </a:solidFill>
                <a:latin typeface="Times New Roman"/>
                <a:cs typeface="Times New Roman"/>
              </a:rPr>
              <a:t> </a:t>
            </a:r>
            <a:r>
              <a:rPr sz="1543" b="1" spc="-9" dirty="0">
                <a:solidFill>
                  <a:srgbClr val="FFFFFF"/>
                </a:solidFill>
                <a:latin typeface="Verdana"/>
                <a:cs typeface="Verdana"/>
              </a:rPr>
              <a:t>2016/679</a:t>
            </a:r>
            <a:endParaRPr sz="1543" dirty="0">
              <a:latin typeface="Verdana"/>
              <a:cs typeface="Verdana"/>
            </a:endParaRPr>
          </a:p>
        </p:txBody>
      </p:sp>
      <p:pic>
        <p:nvPicPr>
          <p:cNvPr id="13" name="object 13"/>
          <p:cNvPicPr/>
          <p:nvPr/>
        </p:nvPicPr>
        <p:blipFill>
          <a:blip r:embed="rId3" cstate="print"/>
          <a:stretch>
            <a:fillRect/>
          </a:stretch>
        </p:blipFill>
        <p:spPr>
          <a:xfrm>
            <a:off x="4977862" y="2157676"/>
            <a:ext cx="4795297" cy="590594"/>
          </a:xfrm>
          <a:prstGeom prst="rect">
            <a:avLst/>
          </a:prstGeom>
        </p:spPr>
      </p:pic>
      <p:sp>
        <p:nvSpPr>
          <p:cNvPr id="14" name="object 14"/>
          <p:cNvSpPr txBox="1"/>
          <p:nvPr/>
        </p:nvSpPr>
        <p:spPr>
          <a:xfrm>
            <a:off x="5025817" y="2332871"/>
            <a:ext cx="2854426" cy="207205"/>
          </a:xfrm>
          <a:prstGeom prst="rect">
            <a:avLst/>
          </a:prstGeom>
        </p:spPr>
        <p:txBody>
          <a:bodyPr vert="horz" wrap="square" lIns="0" tIns="11526" rIns="0" bIns="0" rtlCol="0">
            <a:spAutoFit/>
          </a:bodyPr>
          <a:lstStyle/>
          <a:p>
            <a:pPr marL="11527">
              <a:spcBef>
                <a:spcPts val="91"/>
              </a:spcBef>
            </a:pPr>
            <a:r>
              <a:rPr lang="it-IT" sz="1271" b="1" dirty="0" smtClean="0">
                <a:solidFill>
                  <a:srgbClr val="323232"/>
                </a:solidFill>
                <a:latin typeface="Tahoma"/>
                <a:cs typeface="Tahoma"/>
              </a:rPr>
              <a:t>Decaduta</a:t>
            </a:r>
            <a:r>
              <a:rPr sz="1271" spc="54" dirty="0" smtClean="0">
                <a:solidFill>
                  <a:srgbClr val="323232"/>
                </a:solidFill>
                <a:latin typeface="Times New Roman"/>
                <a:cs typeface="Times New Roman"/>
              </a:rPr>
              <a:t> </a:t>
            </a:r>
            <a:r>
              <a:rPr sz="1271" dirty="0">
                <a:solidFill>
                  <a:srgbClr val="323232"/>
                </a:solidFill>
                <a:latin typeface="Tahoma"/>
                <a:cs typeface="Tahoma"/>
              </a:rPr>
              <a:t>il</a:t>
            </a:r>
            <a:r>
              <a:rPr sz="1271" spc="68" dirty="0">
                <a:solidFill>
                  <a:srgbClr val="323232"/>
                </a:solidFill>
                <a:latin typeface="Times New Roman"/>
                <a:cs typeface="Times New Roman"/>
              </a:rPr>
              <a:t> </a:t>
            </a:r>
            <a:r>
              <a:rPr sz="1271" dirty="0">
                <a:solidFill>
                  <a:srgbClr val="323232"/>
                </a:solidFill>
                <a:latin typeface="Tahoma"/>
                <a:cs typeface="Tahoma"/>
              </a:rPr>
              <a:t>24</a:t>
            </a:r>
            <a:r>
              <a:rPr sz="1271" spc="59" dirty="0">
                <a:solidFill>
                  <a:srgbClr val="323232"/>
                </a:solidFill>
                <a:latin typeface="Times New Roman"/>
                <a:cs typeface="Times New Roman"/>
              </a:rPr>
              <a:t> </a:t>
            </a:r>
            <a:r>
              <a:rPr sz="1271" dirty="0">
                <a:solidFill>
                  <a:srgbClr val="323232"/>
                </a:solidFill>
                <a:latin typeface="Tahoma"/>
                <a:cs typeface="Tahoma"/>
              </a:rPr>
              <a:t>maggio</a:t>
            </a:r>
            <a:r>
              <a:rPr sz="1271" spc="45" dirty="0">
                <a:solidFill>
                  <a:srgbClr val="323232"/>
                </a:solidFill>
                <a:latin typeface="Times New Roman"/>
                <a:cs typeface="Times New Roman"/>
              </a:rPr>
              <a:t> </a:t>
            </a:r>
            <a:r>
              <a:rPr sz="1271" spc="-18" dirty="0">
                <a:solidFill>
                  <a:srgbClr val="323232"/>
                </a:solidFill>
                <a:latin typeface="Tahoma"/>
                <a:cs typeface="Tahoma"/>
              </a:rPr>
              <a:t>2018</a:t>
            </a:r>
            <a:endParaRPr sz="1271" dirty="0">
              <a:latin typeface="Tahoma"/>
              <a:cs typeface="Tahoma"/>
            </a:endParaRPr>
          </a:p>
        </p:txBody>
      </p:sp>
      <p:grpSp>
        <p:nvGrpSpPr>
          <p:cNvPr id="15" name="object 15"/>
          <p:cNvGrpSpPr/>
          <p:nvPr/>
        </p:nvGrpSpPr>
        <p:grpSpPr>
          <a:xfrm>
            <a:off x="2294601" y="2087137"/>
            <a:ext cx="2706893" cy="731904"/>
            <a:chOff x="1158121" y="2299716"/>
            <a:chExt cx="2982595" cy="806450"/>
          </a:xfrm>
        </p:grpSpPr>
        <p:sp>
          <p:nvSpPr>
            <p:cNvPr id="16" name="object 16"/>
            <p:cNvSpPr/>
            <p:nvPr/>
          </p:nvSpPr>
          <p:spPr>
            <a:xfrm>
              <a:off x="1170313" y="2313431"/>
              <a:ext cx="2958465" cy="779145"/>
            </a:xfrm>
            <a:custGeom>
              <a:avLst/>
              <a:gdLst/>
              <a:ahLst/>
              <a:cxnLst/>
              <a:rect l="l" t="t" r="r" b="b"/>
              <a:pathLst>
                <a:path w="2958465" h="779144">
                  <a:moveTo>
                    <a:pt x="2958080" y="649223"/>
                  </a:moveTo>
                  <a:lnTo>
                    <a:pt x="2958080" y="129539"/>
                  </a:lnTo>
                  <a:lnTo>
                    <a:pt x="2947674" y="79081"/>
                  </a:lnTo>
                  <a:lnTo>
                    <a:pt x="2919409" y="37909"/>
                  </a:lnTo>
                  <a:lnTo>
                    <a:pt x="2877713" y="10167"/>
                  </a:lnTo>
                  <a:lnTo>
                    <a:pt x="2827016" y="0"/>
                  </a:lnTo>
                  <a:lnTo>
                    <a:pt x="129539" y="0"/>
                  </a:lnTo>
                  <a:lnTo>
                    <a:pt x="79081" y="10167"/>
                  </a:lnTo>
                  <a:lnTo>
                    <a:pt x="37909" y="37909"/>
                  </a:lnTo>
                  <a:lnTo>
                    <a:pt x="10167" y="79081"/>
                  </a:lnTo>
                  <a:lnTo>
                    <a:pt x="0" y="129539"/>
                  </a:lnTo>
                  <a:lnTo>
                    <a:pt x="0" y="649223"/>
                  </a:lnTo>
                  <a:lnTo>
                    <a:pt x="10167" y="699682"/>
                  </a:lnTo>
                  <a:lnTo>
                    <a:pt x="37909" y="740854"/>
                  </a:lnTo>
                  <a:lnTo>
                    <a:pt x="79081" y="768596"/>
                  </a:lnTo>
                  <a:lnTo>
                    <a:pt x="129539" y="778763"/>
                  </a:lnTo>
                  <a:lnTo>
                    <a:pt x="2827016" y="778763"/>
                  </a:lnTo>
                  <a:lnTo>
                    <a:pt x="2877713" y="768596"/>
                  </a:lnTo>
                  <a:lnTo>
                    <a:pt x="2919409" y="740854"/>
                  </a:lnTo>
                  <a:lnTo>
                    <a:pt x="2947674" y="699682"/>
                  </a:lnTo>
                  <a:lnTo>
                    <a:pt x="2958080" y="649223"/>
                  </a:lnTo>
                  <a:close/>
                </a:path>
              </a:pathLst>
            </a:custGeom>
            <a:solidFill>
              <a:srgbClr val="003490"/>
            </a:solidFill>
          </p:spPr>
          <p:txBody>
            <a:bodyPr wrap="square" lIns="0" tIns="0" rIns="0" bIns="0" rtlCol="0"/>
            <a:lstStyle/>
            <a:p>
              <a:endParaRPr sz="1634" dirty="0"/>
            </a:p>
          </p:txBody>
        </p:sp>
        <p:sp>
          <p:nvSpPr>
            <p:cNvPr id="17" name="object 17"/>
            <p:cNvSpPr/>
            <p:nvPr/>
          </p:nvSpPr>
          <p:spPr>
            <a:xfrm>
              <a:off x="1158121" y="2299716"/>
              <a:ext cx="2982595" cy="806450"/>
            </a:xfrm>
            <a:custGeom>
              <a:avLst/>
              <a:gdLst/>
              <a:ahLst/>
              <a:cxnLst/>
              <a:rect l="l" t="t" r="r" b="b"/>
              <a:pathLst>
                <a:path w="2982595" h="806450">
                  <a:moveTo>
                    <a:pt x="2982465" y="676656"/>
                  </a:moveTo>
                  <a:lnTo>
                    <a:pt x="2982465" y="128016"/>
                  </a:lnTo>
                  <a:lnTo>
                    <a:pt x="2976369" y="100584"/>
                  </a:lnTo>
                  <a:lnTo>
                    <a:pt x="2958081" y="62484"/>
                  </a:lnTo>
                  <a:lnTo>
                    <a:pt x="2930649" y="32004"/>
                  </a:lnTo>
                  <a:lnTo>
                    <a:pt x="2918457" y="24384"/>
                  </a:lnTo>
                  <a:lnTo>
                    <a:pt x="2907789" y="16764"/>
                  </a:lnTo>
                  <a:lnTo>
                    <a:pt x="2894073" y="12192"/>
                  </a:lnTo>
                  <a:lnTo>
                    <a:pt x="2881881" y="6096"/>
                  </a:lnTo>
                  <a:lnTo>
                    <a:pt x="2868165" y="3048"/>
                  </a:lnTo>
                  <a:lnTo>
                    <a:pt x="2854449" y="1524"/>
                  </a:lnTo>
                  <a:lnTo>
                    <a:pt x="2839209" y="0"/>
                  </a:lnTo>
                  <a:lnTo>
                    <a:pt x="141732" y="0"/>
                  </a:lnTo>
                  <a:lnTo>
                    <a:pt x="99060" y="7620"/>
                  </a:lnTo>
                  <a:lnTo>
                    <a:pt x="51816" y="33528"/>
                  </a:lnTo>
                  <a:lnTo>
                    <a:pt x="24384" y="64008"/>
                  </a:lnTo>
                  <a:lnTo>
                    <a:pt x="6096" y="102108"/>
                  </a:lnTo>
                  <a:lnTo>
                    <a:pt x="0" y="129540"/>
                  </a:lnTo>
                  <a:lnTo>
                    <a:pt x="0" y="678180"/>
                  </a:lnTo>
                  <a:lnTo>
                    <a:pt x="6096" y="705612"/>
                  </a:lnTo>
                  <a:lnTo>
                    <a:pt x="10668" y="719328"/>
                  </a:lnTo>
                  <a:lnTo>
                    <a:pt x="16764" y="731520"/>
                  </a:lnTo>
                  <a:lnTo>
                    <a:pt x="24384" y="743712"/>
                  </a:lnTo>
                  <a:lnTo>
                    <a:pt x="24384" y="662940"/>
                  </a:lnTo>
                  <a:lnTo>
                    <a:pt x="25908" y="131064"/>
                  </a:lnTo>
                  <a:lnTo>
                    <a:pt x="39624" y="86868"/>
                  </a:lnTo>
                  <a:lnTo>
                    <a:pt x="68580" y="51816"/>
                  </a:lnTo>
                  <a:lnTo>
                    <a:pt x="108204" y="30480"/>
                  </a:lnTo>
                  <a:lnTo>
                    <a:pt x="2852925" y="25908"/>
                  </a:lnTo>
                  <a:lnTo>
                    <a:pt x="2863593" y="28956"/>
                  </a:lnTo>
                  <a:lnTo>
                    <a:pt x="2875785" y="32004"/>
                  </a:lnTo>
                  <a:lnTo>
                    <a:pt x="2915409" y="53340"/>
                  </a:lnTo>
                  <a:lnTo>
                    <a:pt x="2942841" y="88392"/>
                  </a:lnTo>
                  <a:lnTo>
                    <a:pt x="2948937" y="97536"/>
                  </a:lnTo>
                  <a:lnTo>
                    <a:pt x="2951985" y="108204"/>
                  </a:lnTo>
                  <a:lnTo>
                    <a:pt x="2955033" y="120396"/>
                  </a:lnTo>
                  <a:lnTo>
                    <a:pt x="2956557" y="131064"/>
                  </a:lnTo>
                  <a:lnTo>
                    <a:pt x="2956557" y="744321"/>
                  </a:lnTo>
                  <a:lnTo>
                    <a:pt x="2958081" y="742188"/>
                  </a:lnTo>
                  <a:lnTo>
                    <a:pt x="2965701" y="729996"/>
                  </a:lnTo>
                  <a:lnTo>
                    <a:pt x="2971797" y="717804"/>
                  </a:lnTo>
                  <a:lnTo>
                    <a:pt x="2976369" y="704088"/>
                  </a:lnTo>
                  <a:lnTo>
                    <a:pt x="2979417" y="691896"/>
                  </a:lnTo>
                  <a:lnTo>
                    <a:pt x="2982465" y="676656"/>
                  </a:lnTo>
                  <a:close/>
                </a:path>
                <a:path w="2982595" h="806450">
                  <a:moveTo>
                    <a:pt x="2956557" y="744321"/>
                  </a:moveTo>
                  <a:lnTo>
                    <a:pt x="2956557" y="675132"/>
                  </a:lnTo>
                  <a:lnTo>
                    <a:pt x="2955033" y="687324"/>
                  </a:lnTo>
                  <a:lnTo>
                    <a:pt x="2951985" y="697992"/>
                  </a:lnTo>
                  <a:lnTo>
                    <a:pt x="2930649" y="737616"/>
                  </a:lnTo>
                  <a:lnTo>
                    <a:pt x="2895597" y="766572"/>
                  </a:lnTo>
                  <a:lnTo>
                    <a:pt x="2851401" y="780288"/>
                  </a:lnTo>
                  <a:lnTo>
                    <a:pt x="129540" y="780288"/>
                  </a:lnTo>
                  <a:lnTo>
                    <a:pt x="118872" y="777240"/>
                  </a:lnTo>
                  <a:lnTo>
                    <a:pt x="106680" y="775716"/>
                  </a:lnTo>
                  <a:lnTo>
                    <a:pt x="67056" y="752856"/>
                  </a:lnTo>
                  <a:lnTo>
                    <a:pt x="39624" y="717804"/>
                  </a:lnTo>
                  <a:lnTo>
                    <a:pt x="33528" y="708660"/>
                  </a:lnTo>
                  <a:lnTo>
                    <a:pt x="30480" y="697992"/>
                  </a:lnTo>
                  <a:lnTo>
                    <a:pt x="27432" y="685800"/>
                  </a:lnTo>
                  <a:lnTo>
                    <a:pt x="25908" y="675132"/>
                  </a:lnTo>
                  <a:lnTo>
                    <a:pt x="24384" y="662940"/>
                  </a:lnTo>
                  <a:lnTo>
                    <a:pt x="24384" y="743712"/>
                  </a:lnTo>
                  <a:lnTo>
                    <a:pt x="51816" y="774192"/>
                  </a:lnTo>
                  <a:lnTo>
                    <a:pt x="86868" y="795528"/>
                  </a:lnTo>
                  <a:lnTo>
                    <a:pt x="141732" y="806196"/>
                  </a:lnTo>
                  <a:lnTo>
                    <a:pt x="2840733" y="806196"/>
                  </a:lnTo>
                  <a:lnTo>
                    <a:pt x="2854449" y="804672"/>
                  </a:lnTo>
                  <a:lnTo>
                    <a:pt x="2869689" y="803148"/>
                  </a:lnTo>
                  <a:lnTo>
                    <a:pt x="2907789" y="787908"/>
                  </a:lnTo>
                  <a:lnTo>
                    <a:pt x="2941317" y="763524"/>
                  </a:lnTo>
                  <a:lnTo>
                    <a:pt x="2950461" y="752856"/>
                  </a:lnTo>
                  <a:lnTo>
                    <a:pt x="2956557" y="744321"/>
                  </a:lnTo>
                  <a:close/>
                </a:path>
              </a:pathLst>
            </a:custGeom>
            <a:solidFill>
              <a:srgbClr val="FFFFFF"/>
            </a:solidFill>
          </p:spPr>
          <p:txBody>
            <a:bodyPr wrap="square" lIns="0" tIns="0" rIns="0" bIns="0" rtlCol="0"/>
            <a:lstStyle/>
            <a:p>
              <a:endParaRPr sz="1634" dirty="0"/>
            </a:p>
          </p:txBody>
        </p:sp>
      </p:grpSp>
      <p:sp>
        <p:nvSpPr>
          <p:cNvPr id="18" name="object 18"/>
          <p:cNvSpPr txBox="1"/>
          <p:nvPr/>
        </p:nvSpPr>
        <p:spPr>
          <a:xfrm>
            <a:off x="3148914" y="2099676"/>
            <a:ext cx="997003" cy="609426"/>
          </a:xfrm>
          <a:prstGeom prst="rect">
            <a:avLst/>
          </a:prstGeom>
        </p:spPr>
        <p:txBody>
          <a:bodyPr vert="horz" wrap="square" lIns="0" tIns="10950" rIns="0" bIns="0" rtlCol="0">
            <a:spAutoFit/>
          </a:bodyPr>
          <a:lstStyle/>
          <a:p>
            <a:pPr marL="11527" marR="4611" indent="4034">
              <a:lnSpc>
                <a:spcPct val="126499"/>
              </a:lnSpc>
              <a:spcBef>
                <a:spcPts val="86"/>
              </a:spcBef>
            </a:pPr>
            <a:r>
              <a:rPr sz="1543" b="1" spc="-9" dirty="0">
                <a:solidFill>
                  <a:srgbClr val="FFFFFF"/>
                </a:solidFill>
                <a:latin typeface="Verdana"/>
                <a:cs typeface="Verdana"/>
              </a:rPr>
              <a:t>Direttiva</a:t>
            </a:r>
            <a:r>
              <a:rPr sz="1543" spc="-9" dirty="0">
                <a:solidFill>
                  <a:srgbClr val="FFFFFF"/>
                </a:solidFill>
                <a:latin typeface="Times New Roman"/>
                <a:cs typeface="Times New Roman"/>
              </a:rPr>
              <a:t> </a:t>
            </a:r>
            <a:r>
              <a:rPr sz="1543" b="1" spc="-9" dirty="0">
                <a:solidFill>
                  <a:srgbClr val="FFFFFF"/>
                </a:solidFill>
                <a:latin typeface="Verdana"/>
                <a:cs typeface="Verdana"/>
              </a:rPr>
              <a:t>1995/46</a:t>
            </a:r>
            <a:endParaRPr sz="1543" dirty="0">
              <a:latin typeface="Verdana"/>
              <a:cs typeface="Verdana"/>
            </a:endParaRPr>
          </a:p>
        </p:txBody>
      </p:sp>
      <p:pic>
        <p:nvPicPr>
          <p:cNvPr id="19" name="object 19"/>
          <p:cNvPicPr/>
          <p:nvPr/>
        </p:nvPicPr>
        <p:blipFill>
          <a:blip r:embed="rId4" cstate="print"/>
          <a:stretch>
            <a:fillRect/>
          </a:stretch>
        </p:blipFill>
        <p:spPr>
          <a:xfrm>
            <a:off x="4977862" y="2901798"/>
            <a:ext cx="4795297" cy="589211"/>
          </a:xfrm>
          <a:prstGeom prst="rect">
            <a:avLst/>
          </a:prstGeom>
        </p:spPr>
      </p:pic>
      <p:sp>
        <p:nvSpPr>
          <p:cNvPr id="20" name="object 20"/>
          <p:cNvSpPr txBox="1"/>
          <p:nvPr/>
        </p:nvSpPr>
        <p:spPr>
          <a:xfrm>
            <a:off x="5025736" y="2988473"/>
            <a:ext cx="4747423" cy="392242"/>
          </a:xfrm>
          <a:prstGeom prst="rect">
            <a:avLst/>
          </a:prstGeom>
        </p:spPr>
        <p:txBody>
          <a:bodyPr vert="horz" wrap="square" lIns="0" tIns="32849" rIns="0" bIns="0" rtlCol="0">
            <a:spAutoFit/>
          </a:bodyPr>
          <a:lstStyle/>
          <a:p>
            <a:pPr marL="115265" marR="4611" indent="-104315">
              <a:lnSpc>
                <a:spcPts val="1380"/>
              </a:lnSpc>
              <a:spcBef>
                <a:spcPts val="259"/>
              </a:spcBef>
            </a:pPr>
            <a:r>
              <a:rPr sz="1271" b="1" dirty="0">
                <a:solidFill>
                  <a:srgbClr val="323232"/>
                </a:solidFill>
                <a:latin typeface="Tahoma"/>
                <a:cs typeface="Tahoma"/>
              </a:rPr>
              <a:t>VIGORE,</a:t>
            </a:r>
            <a:r>
              <a:rPr sz="1271" spc="14" dirty="0">
                <a:solidFill>
                  <a:srgbClr val="323232"/>
                </a:solidFill>
                <a:latin typeface="Times New Roman"/>
                <a:cs typeface="Times New Roman"/>
              </a:rPr>
              <a:t> </a:t>
            </a:r>
            <a:r>
              <a:rPr sz="1271" b="1" dirty="0">
                <a:solidFill>
                  <a:srgbClr val="323232"/>
                </a:solidFill>
                <a:latin typeface="Tahoma"/>
                <a:cs typeface="Tahoma"/>
              </a:rPr>
              <a:t>NON</a:t>
            </a:r>
            <a:r>
              <a:rPr sz="1271" spc="32" dirty="0">
                <a:solidFill>
                  <a:srgbClr val="323232"/>
                </a:solidFill>
                <a:latin typeface="Times New Roman"/>
                <a:cs typeface="Times New Roman"/>
              </a:rPr>
              <a:t> </a:t>
            </a:r>
            <a:r>
              <a:rPr sz="1271" b="1" dirty="0">
                <a:solidFill>
                  <a:srgbClr val="323232"/>
                </a:solidFill>
                <a:latin typeface="Tahoma"/>
                <a:cs typeface="Tahoma"/>
              </a:rPr>
              <a:t>DECADE</a:t>
            </a:r>
            <a:r>
              <a:rPr sz="1271" dirty="0">
                <a:solidFill>
                  <a:srgbClr val="323232"/>
                </a:solidFill>
                <a:latin typeface="Tahoma"/>
                <a:cs typeface="Tahoma"/>
              </a:rPr>
              <a:t>,</a:t>
            </a:r>
            <a:r>
              <a:rPr sz="1271" spc="45" dirty="0">
                <a:solidFill>
                  <a:srgbClr val="323232"/>
                </a:solidFill>
                <a:latin typeface="Times New Roman"/>
                <a:cs typeface="Times New Roman"/>
              </a:rPr>
              <a:t> </a:t>
            </a:r>
            <a:r>
              <a:rPr sz="1271" dirty="0">
                <a:solidFill>
                  <a:srgbClr val="323232"/>
                </a:solidFill>
                <a:latin typeface="Tahoma"/>
                <a:cs typeface="Tahoma"/>
              </a:rPr>
              <a:t>dovrà</a:t>
            </a:r>
            <a:r>
              <a:rPr sz="1271" spc="50" dirty="0">
                <a:solidFill>
                  <a:srgbClr val="323232"/>
                </a:solidFill>
                <a:latin typeface="Times New Roman"/>
                <a:cs typeface="Times New Roman"/>
              </a:rPr>
              <a:t> </a:t>
            </a:r>
            <a:r>
              <a:rPr sz="1271" dirty="0">
                <a:solidFill>
                  <a:srgbClr val="323232"/>
                </a:solidFill>
                <a:latin typeface="Tahoma"/>
                <a:cs typeface="Tahoma"/>
              </a:rPr>
              <a:t>essere</a:t>
            </a:r>
            <a:r>
              <a:rPr sz="1271" spc="50" dirty="0">
                <a:solidFill>
                  <a:srgbClr val="323232"/>
                </a:solidFill>
                <a:latin typeface="Times New Roman"/>
                <a:cs typeface="Times New Roman"/>
              </a:rPr>
              <a:t> </a:t>
            </a:r>
            <a:r>
              <a:rPr sz="1271" dirty="0">
                <a:solidFill>
                  <a:srgbClr val="323232"/>
                </a:solidFill>
                <a:latin typeface="Tahoma"/>
                <a:cs typeface="Tahoma"/>
              </a:rPr>
              <a:t>coordinato</a:t>
            </a:r>
            <a:r>
              <a:rPr sz="1271" spc="36" dirty="0">
                <a:solidFill>
                  <a:srgbClr val="323232"/>
                </a:solidFill>
                <a:latin typeface="Times New Roman"/>
                <a:cs typeface="Times New Roman"/>
              </a:rPr>
              <a:t> </a:t>
            </a:r>
            <a:r>
              <a:rPr sz="1271" dirty="0">
                <a:solidFill>
                  <a:srgbClr val="323232"/>
                </a:solidFill>
                <a:latin typeface="Tahoma"/>
                <a:cs typeface="Tahoma"/>
              </a:rPr>
              <a:t>con</a:t>
            </a:r>
            <a:r>
              <a:rPr sz="1271" spc="50" dirty="0">
                <a:solidFill>
                  <a:srgbClr val="323232"/>
                </a:solidFill>
                <a:latin typeface="Times New Roman"/>
                <a:cs typeface="Times New Roman"/>
              </a:rPr>
              <a:t> </a:t>
            </a:r>
            <a:r>
              <a:rPr sz="1271" dirty="0">
                <a:solidFill>
                  <a:srgbClr val="323232"/>
                </a:solidFill>
                <a:latin typeface="Tahoma"/>
                <a:cs typeface="Tahoma"/>
              </a:rPr>
              <a:t>il</a:t>
            </a:r>
            <a:r>
              <a:rPr sz="1271" spc="59" dirty="0">
                <a:solidFill>
                  <a:srgbClr val="323232"/>
                </a:solidFill>
                <a:latin typeface="Times New Roman"/>
                <a:cs typeface="Times New Roman"/>
              </a:rPr>
              <a:t> </a:t>
            </a:r>
            <a:r>
              <a:rPr sz="1271" dirty="0">
                <a:solidFill>
                  <a:srgbClr val="323232"/>
                </a:solidFill>
                <a:latin typeface="Tahoma"/>
                <a:cs typeface="Tahoma"/>
              </a:rPr>
              <a:t>reg.</a:t>
            </a:r>
            <a:r>
              <a:rPr sz="1271" spc="50" dirty="0">
                <a:solidFill>
                  <a:srgbClr val="323232"/>
                </a:solidFill>
                <a:latin typeface="Times New Roman"/>
                <a:cs typeface="Times New Roman"/>
              </a:rPr>
              <a:t> </a:t>
            </a:r>
            <a:r>
              <a:rPr sz="1271" spc="-23" dirty="0">
                <a:solidFill>
                  <a:srgbClr val="323232"/>
                </a:solidFill>
                <a:latin typeface="Tahoma"/>
                <a:cs typeface="Tahoma"/>
              </a:rPr>
              <a:t>UE</a:t>
            </a:r>
            <a:r>
              <a:rPr sz="1271" spc="-23" dirty="0">
                <a:solidFill>
                  <a:srgbClr val="323232"/>
                </a:solidFill>
                <a:latin typeface="Times New Roman"/>
                <a:cs typeface="Times New Roman"/>
              </a:rPr>
              <a:t> </a:t>
            </a:r>
            <a:r>
              <a:rPr sz="1271" dirty="0">
                <a:solidFill>
                  <a:srgbClr val="323232"/>
                </a:solidFill>
                <a:latin typeface="Tahoma"/>
                <a:cs typeface="Tahoma"/>
              </a:rPr>
              <a:t>secondo</a:t>
            </a:r>
            <a:r>
              <a:rPr sz="1271" spc="36" dirty="0">
                <a:solidFill>
                  <a:srgbClr val="323232"/>
                </a:solidFill>
                <a:latin typeface="Times New Roman"/>
                <a:cs typeface="Times New Roman"/>
              </a:rPr>
              <a:t> </a:t>
            </a:r>
            <a:r>
              <a:rPr sz="1271" dirty="0">
                <a:solidFill>
                  <a:srgbClr val="323232"/>
                </a:solidFill>
                <a:latin typeface="Tahoma"/>
                <a:cs typeface="Tahoma"/>
              </a:rPr>
              <a:t>i</a:t>
            </a:r>
            <a:r>
              <a:rPr sz="1271" spc="64" dirty="0">
                <a:solidFill>
                  <a:srgbClr val="323232"/>
                </a:solidFill>
                <a:latin typeface="Times New Roman"/>
                <a:cs typeface="Times New Roman"/>
              </a:rPr>
              <a:t> </a:t>
            </a:r>
            <a:r>
              <a:rPr sz="1271" dirty="0">
                <a:solidFill>
                  <a:srgbClr val="323232"/>
                </a:solidFill>
                <a:latin typeface="Tahoma"/>
                <a:cs typeface="Tahoma"/>
              </a:rPr>
              <a:t>criteri</a:t>
            </a:r>
            <a:r>
              <a:rPr sz="1271" spc="45" dirty="0">
                <a:solidFill>
                  <a:srgbClr val="323232"/>
                </a:solidFill>
                <a:latin typeface="Times New Roman"/>
                <a:cs typeface="Times New Roman"/>
              </a:rPr>
              <a:t> </a:t>
            </a:r>
            <a:r>
              <a:rPr sz="1271" dirty="0">
                <a:solidFill>
                  <a:srgbClr val="323232"/>
                </a:solidFill>
                <a:latin typeface="Tahoma"/>
                <a:cs typeface="Tahoma"/>
              </a:rPr>
              <a:t>indicati</a:t>
            </a:r>
            <a:r>
              <a:rPr sz="1271" spc="64" dirty="0">
                <a:solidFill>
                  <a:srgbClr val="323232"/>
                </a:solidFill>
                <a:latin typeface="Times New Roman"/>
                <a:cs typeface="Times New Roman"/>
              </a:rPr>
              <a:t> </a:t>
            </a:r>
            <a:r>
              <a:rPr sz="1271" dirty="0">
                <a:solidFill>
                  <a:srgbClr val="323232"/>
                </a:solidFill>
                <a:latin typeface="Tahoma"/>
                <a:cs typeface="Tahoma"/>
              </a:rPr>
              <a:t>dalla</a:t>
            </a:r>
            <a:r>
              <a:rPr sz="1271" spc="54" dirty="0">
                <a:solidFill>
                  <a:srgbClr val="323232"/>
                </a:solidFill>
                <a:latin typeface="Times New Roman"/>
                <a:cs typeface="Times New Roman"/>
              </a:rPr>
              <a:t> </a:t>
            </a:r>
            <a:r>
              <a:rPr sz="1271" dirty="0">
                <a:solidFill>
                  <a:srgbClr val="323232"/>
                </a:solidFill>
                <a:latin typeface="Tahoma"/>
                <a:cs typeface="Tahoma"/>
              </a:rPr>
              <a:t>Legge</a:t>
            </a:r>
            <a:r>
              <a:rPr sz="1271" spc="36" dirty="0">
                <a:solidFill>
                  <a:srgbClr val="323232"/>
                </a:solidFill>
                <a:latin typeface="Times New Roman"/>
                <a:cs typeface="Times New Roman"/>
              </a:rPr>
              <a:t> </a:t>
            </a:r>
            <a:r>
              <a:rPr sz="1271" dirty="0">
                <a:solidFill>
                  <a:srgbClr val="323232"/>
                </a:solidFill>
                <a:latin typeface="Tahoma"/>
                <a:cs typeface="Tahoma"/>
              </a:rPr>
              <a:t>di</a:t>
            </a:r>
            <a:r>
              <a:rPr sz="1271" spc="64" dirty="0">
                <a:solidFill>
                  <a:srgbClr val="323232"/>
                </a:solidFill>
                <a:latin typeface="Times New Roman"/>
                <a:cs typeface="Times New Roman"/>
              </a:rPr>
              <a:t> </a:t>
            </a:r>
            <a:r>
              <a:rPr sz="1271" spc="-9" dirty="0">
                <a:solidFill>
                  <a:srgbClr val="323232"/>
                </a:solidFill>
                <a:latin typeface="Tahoma"/>
                <a:cs typeface="Tahoma"/>
              </a:rPr>
              <a:t>Delegazione</a:t>
            </a:r>
            <a:endParaRPr sz="1271" dirty="0">
              <a:latin typeface="Tahoma"/>
              <a:cs typeface="Tahoma"/>
            </a:endParaRPr>
          </a:p>
        </p:txBody>
      </p:sp>
      <p:grpSp>
        <p:nvGrpSpPr>
          <p:cNvPr id="21" name="object 21"/>
          <p:cNvGrpSpPr/>
          <p:nvPr/>
        </p:nvGrpSpPr>
        <p:grpSpPr>
          <a:xfrm>
            <a:off x="2305666" y="2831259"/>
            <a:ext cx="2586566" cy="730752"/>
            <a:chOff x="1158121" y="3119628"/>
            <a:chExt cx="2982595" cy="805180"/>
          </a:xfrm>
        </p:grpSpPr>
        <p:sp>
          <p:nvSpPr>
            <p:cNvPr id="22" name="object 22"/>
            <p:cNvSpPr/>
            <p:nvPr/>
          </p:nvSpPr>
          <p:spPr>
            <a:xfrm>
              <a:off x="1170313" y="3131820"/>
              <a:ext cx="2958465" cy="780415"/>
            </a:xfrm>
            <a:custGeom>
              <a:avLst/>
              <a:gdLst/>
              <a:ahLst/>
              <a:cxnLst/>
              <a:rect l="l" t="t" r="r" b="b"/>
              <a:pathLst>
                <a:path w="2958465" h="780414">
                  <a:moveTo>
                    <a:pt x="2958080" y="649223"/>
                  </a:moveTo>
                  <a:lnTo>
                    <a:pt x="2958080" y="129539"/>
                  </a:lnTo>
                  <a:lnTo>
                    <a:pt x="2947674" y="79081"/>
                  </a:lnTo>
                  <a:lnTo>
                    <a:pt x="2919409" y="37909"/>
                  </a:lnTo>
                  <a:lnTo>
                    <a:pt x="2877713" y="10167"/>
                  </a:lnTo>
                  <a:lnTo>
                    <a:pt x="2827016" y="0"/>
                  </a:lnTo>
                  <a:lnTo>
                    <a:pt x="129539" y="0"/>
                  </a:lnTo>
                  <a:lnTo>
                    <a:pt x="79081" y="10167"/>
                  </a:lnTo>
                  <a:lnTo>
                    <a:pt x="37909" y="37909"/>
                  </a:lnTo>
                  <a:lnTo>
                    <a:pt x="10167" y="79081"/>
                  </a:lnTo>
                  <a:lnTo>
                    <a:pt x="0" y="129539"/>
                  </a:lnTo>
                  <a:lnTo>
                    <a:pt x="0" y="649223"/>
                  </a:lnTo>
                  <a:lnTo>
                    <a:pt x="10167" y="699920"/>
                  </a:lnTo>
                  <a:lnTo>
                    <a:pt x="37909" y="741616"/>
                  </a:lnTo>
                  <a:lnTo>
                    <a:pt x="79081" y="769881"/>
                  </a:lnTo>
                  <a:lnTo>
                    <a:pt x="129539" y="780287"/>
                  </a:lnTo>
                  <a:lnTo>
                    <a:pt x="2827016" y="780287"/>
                  </a:lnTo>
                  <a:lnTo>
                    <a:pt x="2877713" y="769881"/>
                  </a:lnTo>
                  <a:lnTo>
                    <a:pt x="2919409" y="741616"/>
                  </a:lnTo>
                  <a:lnTo>
                    <a:pt x="2947674" y="699920"/>
                  </a:lnTo>
                  <a:lnTo>
                    <a:pt x="2958080" y="649223"/>
                  </a:lnTo>
                  <a:close/>
                </a:path>
              </a:pathLst>
            </a:custGeom>
            <a:solidFill>
              <a:srgbClr val="009EDA"/>
            </a:solidFill>
          </p:spPr>
          <p:txBody>
            <a:bodyPr wrap="square" lIns="0" tIns="0" rIns="0" bIns="0" rtlCol="0"/>
            <a:lstStyle/>
            <a:p>
              <a:endParaRPr sz="1634" dirty="0"/>
            </a:p>
          </p:txBody>
        </p:sp>
        <p:sp>
          <p:nvSpPr>
            <p:cNvPr id="23" name="object 23"/>
            <p:cNvSpPr/>
            <p:nvPr/>
          </p:nvSpPr>
          <p:spPr>
            <a:xfrm>
              <a:off x="1158121" y="3119628"/>
              <a:ext cx="2982595" cy="805180"/>
            </a:xfrm>
            <a:custGeom>
              <a:avLst/>
              <a:gdLst/>
              <a:ahLst/>
              <a:cxnLst/>
              <a:rect l="l" t="t" r="r" b="b"/>
              <a:pathLst>
                <a:path w="2982595" h="805179">
                  <a:moveTo>
                    <a:pt x="2982465" y="676656"/>
                  </a:moveTo>
                  <a:lnTo>
                    <a:pt x="2982465" y="126492"/>
                  </a:lnTo>
                  <a:lnTo>
                    <a:pt x="2976369" y="99060"/>
                  </a:lnTo>
                  <a:lnTo>
                    <a:pt x="2958081" y="62484"/>
                  </a:lnTo>
                  <a:lnTo>
                    <a:pt x="2930649" y="32004"/>
                  </a:lnTo>
                  <a:lnTo>
                    <a:pt x="2894073" y="10668"/>
                  </a:lnTo>
                  <a:lnTo>
                    <a:pt x="2854449" y="0"/>
                  </a:lnTo>
                  <a:lnTo>
                    <a:pt x="126492" y="0"/>
                  </a:lnTo>
                  <a:lnTo>
                    <a:pt x="86868" y="10668"/>
                  </a:lnTo>
                  <a:lnTo>
                    <a:pt x="51816" y="32004"/>
                  </a:lnTo>
                  <a:lnTo>
                    <a:pt x="24384" y="62484"/>
                  </a:lnTo>
                  <a:lnTo>
                    <a:pt x="6096" y="100584"/>
                  </a:lnTo>
                  <a:lnTo>
                    <a:pt x="0" y="128016"/>
                  </a:lnTo>
                  <a:lnTo>
                    <a:pt x="0" y="676656"/>
                  </a:lnTo>
                  <a:lnTo>
                    <a:pt x="10668" y="717804"/>
                  </a:lnTo>
                  <a:lnTo>
                    <a:pt x="24384" y="742188"/>
                  </a:lnTo>
                  <a:lnTo>
                    <a:pt x="24384" y="661416"/>
                  </a:lnTo>
                  <a:lnTo>
                    <a:pt x="25908" y="129540"/>
                  </a:lnTo>
                  <a:lnTo>
                    <a:pt x="39624" y="85344"/>
                  </a:lnTo>
                  <a:lnTo>
                    <a:pt x="77724" y="44196"/>
                  </a:lnTo>
                  <a:lnTo>
                    <a:pt x="118872" y="27432"/>
                  </a:lnTo>
                  <a:lnTo>
                    <a:pt x="2839209" y="24384"/>
                  </a:lnTo>
                  <a:lnTo>
                    <a:pt x="2852925" y="25908"/>
                  </a:lnTo>
                  <a:lnTo>
                    <a:pt x="2863593" y="27432"/>
                  </a:lnTo>
                  <a:lnTo>
                    <a:pt x="2875785" y="30480"/>
                  </a:lnTo>
                  <a:lnTo>
                    <a:pt x="2886453" y="33528"/>
                  </a:lnTo>
                  <a:lnTo>
                    <a:pt x="2895597" y="39624"/>
                  </a:lnTo>
                  <a:lnTo>
                    <a:pt x="2906265" y="45720"/>
                  </a:lnTo>
                  <a:lnTo>
                    <a:pt x="2915409" y="51816"/>
                  </a:lnTo>
                  <a:lnTo>
                    <a:pt x="2923029" y="59436"/>
                  </a:lnTo>
                  <a:lnTo>
                    <a:pt x="2938269" y="77724"/>
                  </a:lnTo>
                  <a:lnTo>
                    <a:pt x="2942841" y="86868"/>
                  </a:lnTo>
                  <a:lnTo>
                    <a:pt x="2948937" y="97536"/>
                  </a:lnTo>
                  <a:lnTo>
                    <a:pt x="2955033" y="118872"/>
                  </a:lnTo>
                  <a:lnTo>
                    <a:pt x="2956557" y="131064"/>
                  </a:lnTo>
                  <a:lnTo>
                    <a:pt x="2956557" y="743102"/>
                  </a:lnTo>
                  <a:lnTo>
                    <a:pt x="2958081" y="740664"/>
                  </a:lnTo>
                  <a:lnTo>
                    <a:pt x="2965701" y="729996"/>
                  </a:lnTo>
                  <a:lnTo>
                    <a:pt x="2971797" y="716280"/>
                  </a:lnTo>
                  <a:lnTo>
                    <a:pt x="2976369" y="704088"/>
                  </a:lnTo>
                  <a:lnTo>
                    <a:pt x="2982465" y="676656"/>
                  </a:lnTo>
                  <a:close/>
                </a:path>
                <a:path w="2982595" h="805179">
                  <a:moveTo>
                    <a:pt x="2956557" y="743102"/>
                  </a:moveTo>
                  <a:lnTo>
                    <a:pt x="2956557" y="675132"/>
                  </a:lnTo>
                  <a:lnTo>
                    <a:pt x="2955033" y="685800"/>
                  </a:lnTo>
                  <a:lnTo>
                    <a:pt x="2951985" y="697992"/>
                  </a:lnTo>
                  <a:lnTo>
                    <a:pt x="2930649" y="737616"/>
                  </a:lnTo>
                  <a:lnTo>
                    <a:pt x="2895597" y="765048"/>
                  </a:lnTo>
                  <a:lnTo>
                    <a:pt x="2851401" y="778764"/>
                  </a:lnTo>
                  <a:lnTo>
                    <a:pt x="129540" y="778764"/>
                  </a:lnTo>
                  <a:lnTo>
                    <a:pt x="85344" y="765048"/>
                  </a:lnTo>
                  <a:lnTo>
                    <a:pt x="44196" y="726948"/>
                  </a:lnTo>
                  <a:lnTo>
                    <a:pt x="39624" y="717804"/>
                  </a:lnTo>
                  <a:lnTo>
                    <a:pt x="33528" y="707136"/>
                  </a:lnTo>
                  <a:lnTo>
                    <a:pt x="27432" y="685800"/>
                  </a:lnTo>
                  <a:lnTo>
                    <a:pt x="24384" y="661416"/>
                  </a:lnTo>
                  <a:lnTo>
                    <a:pt x="24384" y="742188"/>
                  </a:lnTo>
                  <a:lnTo>
                    <a:pt x="51816" y="772668"/>
                  </a:lnTo>
                  <a:lnTo>
                    <a:pt x="86868" y="794004"/>
                  </a:lnTo>
                  <a:lnTo>
                    <a:pt x="128016" y="804672"/>
                  </a:lnTo>
                  <a:lnTo>
                    <a:pt x="2854449" y="804672"/>
                  </a:lnTo>
                  <a:lnTo>
                    <a:pt x="2895597" y="794004"/>
                  </a:lnTo>
                  <a:lnTo>
                    <a:pt x="2941317" y="762000"/>
                  </a:lnTo>
                  <a:lnTo>
                    <a:pt x="2950461" y="752856"/>
                  </a:lnTo>
                  <a:lnTo>
                    <a:pt x="2956557" y="743102"/>
                  </a:lnTo>
                  <a:close/>
                </a:path>
              </a:pathLst>
            </a:custGeom>
            <a:solidFill>
              <a:srgbClr val="FFFFFF"/>
            </a:solidFill>
          </p:spPr>
          <p:txBody>
            <a:bodyPr wrap="square" lIns="0" tIns="0" rIns="0" bIns="0" rtlCol="0"/>
            <a:lstStyle/>
            <a:p>
              <a:endParaRPr sz="1634" dirty="0"/>
            </a:p>
          </p:txBody>
        </p:sp>
      </p:grpSp>
      <p:sp>
        <p:nvSpPr>
          <p:cNvPr id="24" name="object 24"/>
          <p:cNvSpPr txBox="1"/>
          <p:nvPr/>
        </p:nvSpPr>
        <p:spPr>
          <a:xfrm>
            <a:off x="2898568" y="2945596"/>
            <a:ext cx="1498387" cy="473303"/>
          </a:xfrm>
          <a:prstGeom prst="rect">
            <a:avLst/>
          </a:prstGeom>
        </p:spPr>
        <p:txBody>
          <a:bodyPr vert="horz" wrap="square" lIns="0" tIns="11526" rIns="0" bIns="0" rtlCol="0">
            <a:spAutoFit/>
          </a:bodyPr>
          <a:lstStyle/>
          <a:p>
            <a:pPr algn="ctr">
              <a:lnSpc>
                <a:spcPts val="1770"/>
              </a:lnSpc>
              <a:spcBef>
                <a:spcPts val="91"/>
              </a:spcBef>
            </a:pPr>
            <a:r>
              <a:rPr sz="1543" b="1" dirty="0">
                <a:solidFill>
                  <a:srgbClr val="FFFFFF"/>
                </a:solidFill>
                <a:latin typeface="Verdana"/>
                <a:cs typeface="Verdana"/>
              </a:rPr>
              <a:t>Codice</a:t>
            </a:r>
            <a:r>
              <a:rPr sz="1543" spc="123" dirty="0">
                <a:solidFill>
                  <a:srgbClr val="FFFFFF"/>
                </a:solidFill>
                <a:latin typeface="Times New Roman"/>
                <a:cs typeface="Times New Roman"/>
              </a:rPr>
              <a:t> </a:t>
            </a:r>
            <a:r>
              <a:rPr sz="1543" b="1" spc="-9" dirty="0">
                <a:solidFill>
                  <a:srgbClr val="FFFFFF"/>
                </a:solidFill>
                <a:latin typeface="Verdana"/>
                <a:cs typeface="Verdana"/>
              </a:rPr>
              <a:t>D.Lgs.</a:t>
            </a:r>
            <a:endParaRPr sz="1543" dirty="0">
              <a:latin typeface="Verdana"/>
              <a:cs typeface="Verdana"/>
            </a:endParaRPr>
          </a:p>
          <a:p>
            <a:pPr algn="ctr">
              <a:lnSpc>
                <a:spcPts val="1770"/>
              </a:lnSpc>
            </a:pPr>
            <a:r>
              <a:rPr sz="1543" b="1" spc="-9" dirty="0">
                <a:solidFill>
                  <a:srgbClr val="FFFFFF"/>
                </a:solidFill>
                <a:latin typeface="Verdana"/>
                <a:cs typeface="Verdana"/>
              </a:rPr>
              <a:t>196/2003</a:t>
            </a:r>
            <a:endParaRPr sz="1543" dirty="0">
              <a:latin typeface="Verdana"/>
              <a:cs typeface="Verdana"/>
            </a:endParaRPr>
          </a:p>
        </p:txBody>
      </p:sp>
      <p:pic>
        <p:nvPicPr>
          <p:cNvPr id="25" name="object 25"/>
          <p:cNvPicPr/>
          <p:nvPr/>
        </p:nvPicPr>
        <p:blipFill>
          <a:blip r:embed="rId5" cstate="print"/>
          <a:stretch>
            <a:fillRect/>
          </a:stretch>
        </p:blipFill>
        <p:spPr>
          <a:xfrm>
            <a:off x="4977862" y="3644537"/>
            <a:ext cx="4795297" cy="589211"/>
          </a:xfrm>
          <a:prstGeom prst="rect">
            <a:avLst/>
          </a:prstGeom>
        </p:spPr>
      </p:pic>
      <p:sp>
        <p:nvSpPr>
          <p:cNvPr id="26" name="object 26"/>
          <p:cNvSpPr txBox="1"/>
          <p:nvPr/>
        </p:nvSpPr>
        <p:spPr>
          <a:xfrm>
            <a:off x="5025816" y="3732595"/>
            <a:ext cx="4451361" cy="392242"/>
          </a:xfrm>
          <a:prstGeom prst="rect">
            <a:avLst/>
          </a:prstGeom>
        </p:spPr>
        <p:txBody>
          <a:bodyPr vert="horz" wrap="square" lIns="0" tIns="32849" rIns="0" bIns="0" rtlCol="0">
            <a:spAutoFit/>
          </a:bodyPr>
          <a:lstStyle/>
          <a:p>
            <a:pPr marL="114688" marR="4611" indent="-103739">
              <a:lnSpc>
                <a:spcPts val="1380"/>
              </a:lnSpc>
              <a:spcBef>
                <a:spcPts val="259"/>
              </a:spcBef>
            </a:pPr>
            <a:r>
              <a:rPr sz="1271" b="1" dirty="0">
                <a:solidFill>
                  <a:srgbClr val="323232"/>
                </a:solidFill>
                <a:latin typeface="Tahoma"/>
                <a:cs typeface="Tahoma"/>
              </a:rPr>
              <a:t>IN</a:t>
            </a:r>
            <a:r>
              <a:rPr sz="1271" spc="23" dirty="0">
                <a:solidFill>
                  <a:srgbClr val="323232"/>
                </a:solidFill>
                <a:latin typeface="Times New Roman"/>
                <a:cs typeface="Times New Roman"/>
              </a:rPr>
              <a:t> </a:t>
            </a:r>
            <a:r>
              <a:rPr sz="1271" b="1" dirty="0">
                <a:solidFill>
                  <a:srgbClr val="323232"/>
                </a:solidFill>
                <a:latin typeface="Tahoma"/>
                <a:cs typeface="Tahoma"/>
              </a:rPr>
              <a:t>VIGORE,</a:t>
            </a:r>
            <a:r>
              <a:rPr sz="1271" spc="23" dirty="0">
                <a:solidFill>
                  <a:srgbClr val="323232"/>
                </a:solidFill>
                <a:latin typeface="Times New Roman"/>
                <a:cs typeface="Times New Roman"/>
              </a:rPr>
              <a:t> </a:t>
            </a:r>
            <a:r>
              <a:rPr sz="1271" b="1" dirty="0">
                <a:solidFill>
                  <a:srgbClr val="323232"/>
                </a:solidFill>
                <a:latin typeface="Tahoma"/>
                <a:cs typeface="Tahoma"/>
              </a:rPr>
              <a:t>NON</a:t>
            </a:r>
            <a:r>
              <a:rPr sz="1271" spc="36" dirty="0">
                <a:solidFill>
                  <a:srgbClr val="323232"/>
                </a:solidFill>
                <a:latin typeface="Times New Roman"/>
                <a:cs typeface="Times New Roman"/>
              </a:rPr>
              <a:t> </a:t>
            </a:r>
            <a:r>
              <a:rPr sz="1271" b="1" dirty="0">
                <a:solidFill>
                  <a:srgbClr val="323232"/>
                </a:solidFill>
                <a:latin typeface="Tahoma"/>
                <a:cs typeface="Tahoma"/>
              </a:rPr>
              <a:t>DECADONO,</a:t>
            </a:r>
            <a:r>
              <a:rPr sz="1271" spc="23" dirty="0">
                <a:solidFill>
                  <a:srgbClr val="323232"/>
                </a:solidFill>
                <a:latin typeface="Times New Roman"/>
                <a:cs typeface="Times New Roman"/>
              </a:rPr>
              <a:t> </a:t>
            </a:r>
            <a:r>
              <a:rPr sz="1271" dirty="0">
                <a:solidFill>
                  <a:srgbClr val="323232"/>
                </a:solidFill>
                <a:latin typeface="Tahoma"/>
                <a:cs typeface="Tahoma"/>
              </a:rPr>
              <a:t>fino</a:t>
            </a:r>
            <a:r>
              <a:rPr sz="1271" spc="54" dirty="0">
                <a:solidFill>
                  <a:srgbClr val="323232"/>
                </a:solidFill>
                <a:latin typeface="Times New Roman"/>
                <a:cs typeface="Times New Roman"/>
              </a:rPr>
              <a:t> </a:t>
            </a:r>
            <a:r>
              <a:rPr sz="1271" dirty="0">
                <a:solidFill>
                  <a:srgbClr val="323232"/>
                </a:solidFill>
                <a:latin typeface="Tahoma"/>
                <a:cs typeface="Tahoma"/>
              </a:rPr>
              <a:t>a</a:t>
            </a:r>
            <a:r>
              <a:rPr sz="1271" spc="64" dirty="0">
                <a:solidFill>
                  <a:srgbClr val="323232"/>
                </a:solidFill>
                <a:latin typeface="Times New Roman"/>
                <a:cs typeface="Times New Roman"/>
              </a:rPr>
              <a:t> </a:t>
            </a:r>
            <a:r>
              <a:rPr sz="1271" dirty="0">
                <a:solidFill>
                  <a:srgbClr val="323232"/>
                </a:solidFill>
                <a:latin typeface="Tahoma"/>
                <a:cs typeface="Tahoma"/>
              </a:rPr>
              <a:t>quando</a:t>
            </a:r>
            <a:r>
              <a:rPr sz="1271" spc="59" dirty="0">
                <a:solidFill>
                  <a:srgbClr val="323232"/>
                </a:solidFill>
                <a:latin typeface="Times New Roman"/>
                <a:cs typeface="Times New Roman"/>
              </a:rPr>
              <a:t> </a:t>
            </a:r>
            <a:r>
              <a:rPr sz="1271" dirty="0">
                <a:solidFill>
                  <a:srgbClr val="323232"/>
                </a:solidFill>
                <a:latin typeface="Tahoma"/>
                <a:cs typeface="Tahoma"/>
              </a:rPr>
              <a:t>non</a:t>
            </a:r>
            <a:r>
              <a:rPr sz="1271" spc="54" dirty="0">
                <a:solidFill>
                  <a:srgbClr val="323232"/>
                </a:solidFill>
                <a:latin typeface="Times New Roman"/>
                <a:cs typeface="Times New Roman"/>
              </a:rPr>
              <a:t> </a:t>
            </a:r>
            <a:r>
              <a:rPr sz="1271" spc="-9" dirty="0">
                <a:solidFill>
                  <a:srgbClr val="323232"/>
                </a:solidFill>
                <a:latin typeface="Tahoma"/>
                <a:cs typeface="Tahoma"/>
              </a:rPr>
              <a:t>verranno</a:t>
            </a:r>
            <a:r>
              <a:rPr sz="1271" spc="-9" dirty="0">
                <a:solidFill>
                  <a:srgbClr val="323232"/>
                </a:solidFill>
                <a:latin typeface="Times New Roman"/>
                <a:cs typeface="Times New Roman"/>
              </a:rPr>
              <a:t> </a:t>
            </a:r>
            <a:r>
              <a:rPr sz="1271" dirty="0">
                <a:solidFill>
                  <a:srgbClr val="323232"/>
                </a:solidFill>
                <a:latin typeface="Tahoma"/>
                <a:cs typeface="Tahoma"/>
              </a:rPr>
              <a:t>modificati,</a:t>
            </a:r>
            <a:r>
              <a:rPr sz="1271" spc="18" dirty="0">
                <a:solidFill>
                  <a:srgbClr val="323232"/>
                </a:solidFill>
                <a:latin typeface="Times New Roman"/>
                <a:cs typeface="Times New Roman"/>
              </a:rPr>
              <a:t> </a:t>
            </a:r>
            <a:r>
              <a:rPr sz="1271" dirty="0">
                <a:solidFill>
                  <a:srgbClr val="323232"/>
                </a:solidFill>
                <a:latin typeface="Tahoma"/>
                <a:cs typeface="Tahoma"/>
              </a:rPr>
              <a:t>sostituiti,</a:t>
            </a:r>
            <a:r>
              <a:rPr sz="1271" spc="27" dirty="0">
                <a:solidFill>
                  <a:srgbClr val="323232"/>
                </a:solidFill>
                <a:latin typeface="Times New Roman"/>
                <a:cs typeface="Times New Roman"/>
              </a:rPr>
              <a:t> </a:t>
            </a:r>
            <a:r>
              <a:rPr sz="1271" spc="-9" dirty="0">
                <a:solidFill>
                  <a:srgbClr val="323232"/>
                </a:solidFill>
                <a:latin typeface="Tahoma"/>
                <a:cs typeface="Tahoma"/>
              </a:rPr>
              <a:t>abrogati</a:t>
            </a:r>
            <a:endParaRPr sz="1271" dirty="0">
              <a:latin typeface="Tahoma"/>
              <a:cs typeface="Tahoma"/>
            </a:endParaRPr>
          </a:p>
        </p:txBody>
      </p:sp>
      <p:grpSp>
        <p:nvGrpSpPr>
          <p:cNvPr id="27" name="object 27"/>
          <p:cNvGrpSpPr/>
          <p:nvPr/>
        </p:nvGrpSpPr>
        <p:grpSpPr>
          <a:xfrm>
            <a:off x="2294601" y="3573998"/>
            <a:ext cx="2706893" cy="730752"/>
            <a:chOff x="1158121" y="3938016"/>
            <a:chExt cx="2982595" cy="805180"/>
          </a:xfrm>
        </p:grpSpPr>
        <p:sp>
          <p:nvSpPr>
            <p:cNvPr id="28" name="object 28"/>
            <p:cNvSpPr/>
            <p:nvPr/>
          </p:nvSpPr>
          <p:spPr>
            <a:xfrm>
              <a:off x="1170313" y="3950208"/>
              <a:ext cx="2958465" cy="780415"/>
            </a:xfrm>
            <a:custGeom>
              <a:avLst/>
              <a:gdLst/>
              <a:ahLst/>
              <a:cxnLst/>
              <a:rect l="l" t="t" r="r" b="b"/>
              <a:pathLst>
                <a:path w="2958465" h="780414">
                  <a:moveTo>
                    <a:pt x="2958080" y="650747"/>
                  </a:moveTo>
                  <a:lnTo>
                    <a:pt x="2958080" y="131063"/>
                  </a:lnTo>
                  <a:lnTo>
                    <a:pt x="2947674" y="79724"/>
                  </a:lnTo>
                  <a:lnTo>
                    <a:pt x="2919409" y="38099"/>
                  </a:lnTo>
                  <a:lnTo>
                    <a:pt x="2877713" y="10191"/>
                  </a:lnTo>
                  <a:lnTo>
                    <a:pt x="2827016" y="0"/>
                  </a:lnTo>
                  <a:lnTo>
                    <a:pt x="129539" y="0"/>
                  </a:lnTo>
                  <a:lnTo>
                    <a:pt x="79081" y="10191"/>
                  </a:lnTo>
                  <a:lnTo>
                    <a:pt x="37909" y="38099"/>
                  </a:lnTo>
                  <a:lnTo>
                    <a:pt x="10167" y="79724"/>
                  </a:lnTo>
                  <a:lnTo>
                    <a:pt x="0" y="131063"/>
                  </a:lnTo>
                  <a:lnTo>
                    <a:pt x="0" y="650747"/>
                  </a:lnTo>
                  <a:lnTo>
                    <a:pt x="10167" y="701206"/>
                  </a:lnTo>
                  <a:lnTo>
                    <a:pt x="37909" y="742378"/>
                  </a:lnTo>
                  <a:lnTo>
                    <a:pt x="79081" y="770120"/>
                  </a:lnTo>
                  <a:lnTo>
                    <a:pt x="129539" y="780287"/>
                  </a:lnTo>
                  <a:lnTo>
                    <a:pt x="2827016" y="780287"/>
                  </a:lnTo>
                  <a:lnTo>
                    <a:pt x="2877713" y="770120"/>
                  </a:lnTo>
                  <a:lnTo>
                    <a:pt x="2919409" y="742378"/>
                  </a:lnTo>
                  <a:lnTo>
                    <a:pt x="2947674" y="701206"/>
                  </a:lnTo>
                  <a:lnTo>
                    <a:pt x="2958080" y="650747"/>
                  </a:lnTo>
                  <a:close/>
                </a:path>
              </a:pathLst>
            </a:custGeom>
            <a:solidFill>
              <a:srgbClr val="65C5E9"/>
            </a:solidFill>
          </p:spPr>
          <p:txBody>
            <a:bodyPr wrap="square" lIns="0" tIns="0" rIns="0" bIns="0" rtlCol="0"/>
            <a:lstStyle/>
            <a:p>
              <a:endParaRPr sz="1634" dirty="0"/>
            </a:p>
          </p:txBody>
        </p:sp>
        <p:sp>
          <p:nvSpPr>
            <p:cNvPr id="29" name="object 29"/>
            <p:cNvSpPr/>
            <p:nvPr/>
          </p:nvSpPr>
          <p:spPr>
            <a:xfrm>
              <a:off x="1158121" y="3938016"/>
              <a:ext cx="2982595" cy="805180"/>
            </a:xfrm>
            <a:custGeom>
              <a:avLst/>
              <a:gdLst/>
              <a:ahLst/>
              <a:cxnLst/>
              <a:rect l="l" t="t" r="r" b="b"/>
              <a:pathLst>
                <a:path w="2982595" h="805179">
                  <a:moveTo>
                    <a:pt x="2982465" y="676656"/>
                  </a:moveTo>
                  <a:lnTo>
                    <a:pt x="2982465" y="128016"/>
                  </a:lnTo>
                  <a:lnTo>
                    <a:pt x="2979417" y="112776"/>
                  </a:lnTo>
                  <a:lnTo>
                    <a:pt x="2965701" y="74676"/>
                  </a:lnTo>
                  <a:lnTo>
                    <a:pt x="2939793" y="41148"/>
                  </a:lnTo>
                  <a:lnTo>
                    <a:pt x="2918457" y="24384"/>
                  </a:lnTo>
                  <a:lnTo>
                    <a:pt x="2907789" y="16764"/>
                  </a:lnTo>
                  <a:lnTo>
                    <a:pt x="2894073" y="10668"/>
                  </a:lnTo>
                  <a:lnTo>
                    <a:pt x="2881881" y="6096"/>
                  </a:lnTo>
                  <a:lnTo>
                    <a:pt x="2854449" y="0"/>
                  </a:lnTo>
                  <a:lnTo>
                    <a:pt x="126492" y="0"/>
                  </a:lnTo>
                  <a:lnTo>
                    <a:pt x="86868" y="10668"/>
                  </a:lnTo>
                  <a:lnTo>
                    <a:pt x="41148" y="42672"/>
                  </a:lnTo>
                  <a:lnTo>
                    <a:pt x="24384" y="64008"/>
                  </a:lnTo>
                  <a:lnTo>
                    <a:pt x="16764" y="74676"/>
                  </a:lnTo>
                  <a:lnTo>
                    <a:pt x="10668" y="88392"/>
                  </a:lnTo>
                  <a:lnTo>
                    <a:pt x="6096" y="100584"/>
                  </a:lnTo>
                  <a:lnTo>
                    <a:pt x="0" y="128016"/>
                  </a:lnTo>
                  <a:lnTo>
                    <a:pt x="0" y="678180"/>
                  </a:lnTo>
                  <a:lnTo>
                    <a:pt x="6096" y="705612"/>
                  </a:lnTo>
                  <a:lnTo>
                    <a:pt x="10668" y="719328"/>
                  </a:lnTo>
                  <a:lnTo>
                    <a:pt x="16764" y="731520"/>
                  </a:lnTo>
                  <a:lnTo>
                    <a:pt x="24384" y="742188"/>
                  </a:lnTo>
                  <a:lnTo>
                    <a:pt x="24384" y="661416"/>
                  </a:lnTo>
                  <a:lnTo>
                    <a:pt x="25908" y="129540"/>
                  </a:lnTo>
                  <a:lnTo>
                    <a:pt x="39624" y="86868"/>
                  </a:lnTo>
                  <a:lnTo>
                    <a:pt x="77724" y="44196"/>
                  </a:lnTo>
                  <a:lnTo>
                    <a:pt x="86868" y="39624"/>
                  </a:lnTo>
                  <a:lnTo>
                    <a:pt x="97536" y="33528"/>
                  </a:lnTo>
                  <a:lnTo>
                    <a:pt x="118872" y="27432"/>
                  </a:lnTo>
                  <a:lnTo>
                    <a:pt x="131064" y="25908"/>
                  </a:lnTo>
                  <a:lnTo>
                    <a:pt x="2852925" y="25908"/>
                  </a:lnTo>
                  <a:lnTo>
                    <a:pt x="2895597" y="39624"/>
                  </a:lnTo>
                  <a:lnTo>
                    <a:pt x="2938269" y="77724"/>
                  </a:lnTo>
                  <a:lnTo>
                    <a:pt x="2942841" y="86868"/>
                  </a:lnTo>
                  <a:lnTo>
                    <a:pt x="2948937" y="97536"/>
                  </a:lnTo>
                  <a:lnTo>
                    <a:pt x="2955033" y="118872"/>
                  </a:lnTo>
                  <a:lnTo>
                    <a:pt x="2956557" y="131064"/>
                  </a:lnTo>
                  <a:lnTo>
                    <a:pt x="2956557" y="744321"/>
                  </a:lnTo>
                  <a:lnTo>
                    <a:pt x="2958081" y="742188"/>
                  </a:lnTo>
                  <a:lnTo>
                    <a:pt x="2965701" y="729996"/>
                  </a:lnTo>
                  <a:lnTo>
                    <a:pt x="2971797" y="717804"/>
                  </a:lnTo>
                  <a:lnTo>
                    <a:pt x="2976369" y="704088"/>
                  </a:lnTo>
                  <a:lnTo>
                    <a:pt x="2982465" y="676656"/>
                  </a:lnTo>
                  <a:close/>
                </a:path>
                <a:path w="2982595" h="805179">
                  <a:moveTo>
                    <a:pt x="2956557" y="744321"/>
                  </a:moveTo>
                  <a:lnTo>
                    <a:pt x="2956557" y="675132"/>
                  </a:lnTo>
                  <a:lnTo>
                    <a:pt x="2955033" y="687324"/>
                  </a:lnTo>
                  <a:lnTo>
                    <a:pt x="2951985" y="697992"/>
                  </a:lnTo>
                  <a:lnTo>
                    <a:pt x="2930649" y="737616"/>
                  </a:lnTo>
                  <a:lnTo>
                    <a:pt x="2895597" y="766572"/>
                  </a:lnTo>
                  <a:lnTo>
                    <a:pt x="2839209" y="780288"/>
                  </a:lnTo>
                  <a:lnTo>
                    <a:pt x="141732" y="780288"/>
                  </a:lnTo>
                  <a:lnTo>
                    <a:pt x="96012" y="771144"/>
                  </a:lnTo>
                  <a:lnTo>
                    <a:pt x="59436" y="745236"/>
                  </a:lnTo>
                  <a:lnTo>
                    <a:pt x="39624" y="717804"/>
                  </a:lnTo>
                  <a:lnTo>
                    <a:pt x="33528" y="707136"/>
                  </a:lnTo>
                  <a:lnTo>
                    <a:pt x="27432" y="685800"/>
                  </a:lnTo>
                  <a:lnTo>
                    <a:pt x="24384" y="661416"/>
                  </a:lnTo>
                  <a:lnTo>
                    <a:pt x="24384" y="742188"/>
                  </a:lnTo>
                  <a:lnTo>
                    <a:pt x="32004" y="754380"/>
                  </a:lnTo>
                  <a:lnTo>
                    <a:pt x="42672" y="763524"/>
                  </a:lnTo>
                  <a:lnTo>
                    <a:pt x="51816" y="772668"/>
                  </a:lnTo>
                  <a:lnTo>
                    <a:pt x="62484" y="781812"/>
                  </a:lnTo>
                  <a:lnTo>
                    <a:pt x="86868" y="794004"/>
                  </a:lnTo>
                  <a:lnTo>
                    <a:pt x="100584" y="798576"/>
                  </a:lnTo>
                  <a:lnTo>
                    <a:pt x="128016" y="804672"/>
                  </a:lnTo>
                  <a:lnTo>
                    <a:pt x="2854449" y="804672"/>
                  </a:lnTo>
                  <a:lnTo>
                    <a:pt x="2895597" y="794004"/>
                  </a:lnTo>
                  <a:lnTo>
                    <a:pt x="2930649" y="772668"/>
                  </a:lnTo>
                  <a:lnTo>
                    <a:pt x="2950461" y="752856"/>
                  </a:lnTo>
                  <a:lnTo>
                    <a:pt x="2956557" y="744321"/>
                  </a:lnTo>
                  <a:close/>
                </a:path>
              </a:pathLst>
            </a:custGeom>
            <a:solidFill>
              <a:srgbClr val="FFFFFF"/>
            </a:solidFill>
          </p:spPr>
          <p:txBody>
            <a:bodyPr wrap="square" lIns="0" tIns="0" rIns="0" bIns="0" rtlCol="0"/>
            <a:lstStyle/>
            <a:p>
              <a:endParaRPr sz="1634" dirty="0"/>
            </a:p>
          </p:txBody>
        </p:sp>
      </p:grpSp>
      <p:sp>
        <p:nvSpPr>
          <p:cNvPr id="30" name="object 30"/>
          <p:cNvSpPr txBox="1"/>
          <p:nvPr/>
        </p:nvSpPr>
        <p:spPr>
          <a:xfrm>
            <a:off x="2711848" y="3689717"/>
            <a:ext cx="1870102" cy="472678"/>
          </a:xfrm>
          <a:prstGeom prst="rect">
            <a:avLst/>
          </a:prstGeom>
        </p:spPr>
        <p:txBody>
          <a:bodyPr vert="horz" wrap="square" lIns="0" tIns="36307" rIns="0" bIns="0" rtlCol="0">
            <a:spAutoFit/>
          </a:bodyPr>
          <a:lstStyle/>
          <a:p>
            <a:pPr marL="11527" marR="4611" indent="122757">
              <a:lnSpc>
                <a:spcPts val="1688"/>
              </a:lnSpc>
              <a:spcBef>
                <a:spcPts val="286"/>
              </a:spcBef>
            </a:pPr>
            <a:r>
              <a:rPr sz="1543" b="1" spc="-9" dirty="0">
                <a:solidFill>
                  <a:srgbClr val="FFFFFF"/>
                </a:solidFill>
                <a:latin typeface="Verdana"/>
                <a:cs typeface="Verdana"/>
              </a:rPr>
              <a:t>Provvedimenti</a:t>
            </a:r>
            <a:r>
              <a:rPr sz="1543" spc="-9" dirty="0">
                <a:solidFill>
                  <a:srgbClr val="FFFFFF"/>
                </a:solidFill>
                <a:latin typeface="Times New Roman"/>
                <a:cs typeface="Times New Roman"/>
              </a:rPr>
              <a:t> </a:t>
            </a:r>
            <a:r>
              <a:rPr sz="1543" b="1" dirty="0">
                <a:solidFill>
                  <a:srgbClr val="FFFFFF"/>
                </a:solidFill>
                <a:latin typeface="Verdana"/>
                <a:cs typeface="Verdana"/>
              </a:rPr>
              <a:t>Autorità</a:t>
            </a:r>
            <a:r>
              <a:rPr sz="1543" spc="86" dirty="0">
                <a:solidFill>
                  <a:srgbClr val="FFFFFF"/>
                </a:solidFill>
                <a:latin typeface="Times New Roman"/>
                <a:cs typeface="Times New Roman"/>
              </a:rPr>
              <a:t> </a:t>
            </a:r>
            <a:r>
              <a:rPr sz="1543" b="1" spc="-9" dirty="0">
                <a:solidFill>
                  <a:srgbClr val="FFFFFF"/>
                </a:solidFill>
                <a:latin typeface="Verdana"/>
                <a:cs typeface="Verdana"/>
              </a:rPr>
              <a:t>Garante</a:t>
            </a:r>
            <a:endParaRPr sz="1543" dirty="0">
              <a:latin typeface="Verdana"/>
              <a:cs typeface="Verdana"/>
            </a:endParaRPr>
          </a:p>
        </p:txBody>
      </p:sp>
      <p:pic>
        <p:nvPicPr>
          <p:cNvPr id="31" name="object 31"/>
          <p:cNvPicPr/>
          <p:nvPr/>
        </p:nvPicPr>
        <p:blipFill>
          <a:blip r:embed="rId6" cstate="print"/>
          <a:stretch>
            <a:fillRect/>
          </a:stretch>
        </p:blipFill>
        <p:spPr>
          <a:xfrm>
            <a:off x="4977862" y="4387275"/>
            <a:ext cx="4795297" cy="589211"/>
          </a:xfrm>
          <a:prstGeom prst="rect">
            <a:avLst/>
          </a:prstGeom>
        </p:spPr>
      </p:pic>
      <p:sp>
        <p:nvSpPr>
          <p:cNvPr id="32" name="object 32"/>
          <p:cNvSpPr txBox="1"/>
          <p:nvPr/>
        </p:nvSpPr>
        <p:spPr>
          <a:xfrm>
            <a:off x="5025735" y="4475333"/>
            <a:ext cx="4202398" cy="392242"/>
          </a:xfrm>
          <a:prstGeom prst="rect">
            <a:avLst/>
          </a:prstGeom>
        </p:spPr>
        <p:txBody>
          <a:bodyPr vert="horz" wrap="square" lIns="0" tIns="32849" rIns="0" bIns="0" rtlCol="0">
            <a:spAutoFit/>
          </a:bodyPr>
          <a:lstStyle/>
          <a:p>
            <a:pPr marL="115265" marR="4611" indent="-104315">
              <a:lnSpc>
                <a:spcPts val="1380"/>
              </a:lnSpc>
              <a:spcBef>
                <a:spcPts val="259"/>
              </a:spcBef>
            </a:pPr>
            <a:r>
              <a:rPr sz="1271" b="1" dirty="0">
                <a:solidFill>
                  <a:srgbClr val="323232"/>
                </a:solidFill>
                <a:latin typeface="Tahoma"/>
                <a:cs typeface="Tahoma"/>
              </a:rPr>
              <a:t>VIGORE,</a:t>
            </a:r>
            <a:r>
              <a:rPr sz="1271" spc="18" dirty="0">
                <a:solidFill>
                  <a:srgbClr val="323232"/>
                </a:solidFill>
                <a:latin typeface="Times New Roman"/>
                <a:cs typeface="Times New Roman"/>
              </a:rPr>
              <a:t> </a:t>
            </a:r>
            <a:r>
              <a:rPr sz="1271" b="1" dirty="0">
                <a:solidFill>
                  <a:srgbClr val="323232"/>
                </a:solidFill>
                <a:latin typeface="Tahoma"/>
                <a:cs typeface="Tahoma"/>
              </a:rPr>
              <a:t>NON</a:t>
            </a:r>
            <a:r>
              <a:rPr sz="1271" spc="36" dirty="0">
                <a:solidFill>
                  <a:srgbClr val="323232"/>
                </a:solidFill>
                <a:latin typeface="Times New Roman"/>
                <a:cs typeface="Times New Roman"/>
              </a:rPr>
              <a:t> </a:t>
            </a:r>
            <a:r>
              <a:rPr sz="1271" b="1" dirty="0">
                <a:solidFill>
                  <a:srgbClr val="323232"/>
                </a:solidFill>
                <a:latin typeface="Tahoma"/>
                <a:cs typeface="Tahoma"/>
              </a:rPr>
              <a:t>DECADONO,</a:t>
            </a:r>
            <a:r>
              <a:rPr sz="1271" spc="9" dirty="0">
                <a:solidFill>
                  <a:srgbClr val="323232"/>
                </a:solidFill>
                <a:latin typeface="Times New Roman"/>
                <a:cs typeface="Times New Roman"/>
              </a:rPr>
              <a:t> </a:t>
            </a:r>
            <a:r>
              <a:rPr sz="1271" dirty="0">
                <a:solidFill>
                  <a:srgbClr val="323232"/>
                </a:solidFill>
                <a:latin typeface="Tahoma"/>
                <a:cs typeface="Tahoma"/>
              </a:rPr>
              <a:t>fino</a:t>
            </a:r>
            <a:r>
              <a:rPr sz="1271" spc="59" dirty="0">
                <a:solidFill>
                  <a:srgbClr val="323232"/>
                </a:solidFill>
                <a:latin typeface="Times New Roman"/>
                <a:cs typeface="Times New Roman"/>
              </a:rPr>
              <a:t> </a:t>
            </a:r>
            <a:r>
              <a:rPr sz="1271" dirty="0">
                <a:solidFill>
                  <a:srgbClr val="323232"/>
                </a:solidFill>
                <a:latin typeface="Tahoma"/>
                <a:cs typeface="Tahoma"/>
              </a:rPr>
              <a:t>a</a:t>
            </a:r>
            <a:r>
              <a:rPr sz="1271" spc="64" dirty="0">
                <a:solidFill>
                  <a:srgbClr val="323232"/>
                </a:solidFill>
                <a:latin typeface="Times New Roman"/>
                <a:cs typeface="Times New Roman"/>
              </a:rPr>
              <a:t> </a:t>
            </a:r>
            <a:r>
              <a:rPr sz="1271" dirty="0">
                <a:solidFill>
                  <a:srgbClr val="323232"/>
                </a:solidFill>
                <a:latin typeface="Tahoma"/>
                <a:cs typeface="Tahoma"/>
              </a:rPr>
              <a:t>quando</a:t>
            </a:r>
            <a:r>
              <a:rPr sz="1271" spc="54" dirty="0">
                <a:solidFill>
                  <a:srgbClr val="323232"/>
                </a:solidFill>
                <a:latin typeface="Times New Roman"/>
                <a:cs typeface="Times New Roman"/>
              </a:rPr>
              <a:t> </a:t>
            </a:r>
            <a:r>
              <a:rPr sz="1271" dirty="0">
                <a:solidFill>
                  <a:srgbClr val="323232"/>
                </a:solidFill>
                <a:latin typeface="Tahoma"/>
                <a:cs typeface="Tahoma"/>
              </a:rPr>
              <a:t>non</a:t>
            </a:r>
            <a:r>
              <a:rPr sz="1271" spc="54" dirty="0">
                <a:solidFill>
                  <a:srgbClr val="323232"/>
                </a:solidFill>
                <a:latin typeface="Times New Roman"/>
                <a:cs typeface="Times New Roman"/>
              </a:rPr>
              <a:t> </a:t>
            </a:r>
            <a:r>
              <a:rPr sz="1271" spc="-9" dirty="0">
                <a:solidFill>
                  <a:srgbClr val="323232"/>
                </a:solidFill>
                <a:latin typeface="Tahoma"/>
                <a:cs typeface="Tahoma"/>
              </a:rPr>
              <a:t>verranno</a:t>
            </a:r>
            <a:r>
              <a:rPr sz="1271" spc="-9" dirty="0">
                <a:solidFill>
                  <a:srgbClr val="323232"/>
                </a:solidFill>
                <a:latin typeface="Times New Roman"/>
                <a:cs typeface="Times New Roman"/>
              </a:rPr>
              <a:t> </a:t>
            </a:r>
            <a:r>
              <a:rPr sz="1271" dirty="0">
                <a:solidFill>
                  <a:srgbClr val="323232"/>
                </a:solidFill>
                <a:latin typeface="Tahoma"/>
                <a:cs typeface="Tahoma"/>
              </a:rPr>
              <a:t>modificati,</a:t>
            </a:r>
            <a:r>
              <a:rPr sz="1271" spc="18" dirty="0">
                <a:solidFill>
                  <a:srgbClr val="323232"/>
                </a:solidFill>
                <a:latin typeface="Times New Roman"/>
                <a:cs typeface="Times New Roman"/>
              </a:rPr>
              <a:t> </a:t>
            </a:r>
            <a:r>
              <a:rPr sz="1271" dirty="0">
                <a:solidFill>
                  <a:srgbClr val="323232"/>
                </a:solidFill>
                <a:latin typeface="Tahoma"/>
                <a:cs typeface="Tahoma"/>
              </a:rPr>
              <a:t>sostituiti,</a:t>
            </a:r>
            <a:r>
              <a:rPr sz="1271" spc="27" dirty="0">
                <a:solidFill>
                  <a:srgbClr val="323232"/>
                </a:solidFill>
                <a:latin typeface="Times New Roman"/>
                <a:cs typeface="Times New Roman"/>
              </a:rPr>
              <a:t> </a:t>
            </a:r>
            <a:r>
              <a:rPr sz="1271" spc="-9" dirty="0">
                <a:solidFill>
                  <a:srgbClr val="323232"/>
                </a:solidFill>
                <a:latin typeface="Tahoma"/>
                <a:cs typeface="Tahoma"/>
              </a:rPr>
              <a:t>abrogati</a:t>
            </a:r>
            <a:endParaRPr sz="1271" dirty="0">
              <a:latin typeface="Tahoma"/>
              <a:cs typeface="Tahoma"/>
            </a:endParaRPr>
          </a:p>
        </p:txBody>
      </p:sp>
      <p:grpSp>
        <p:nvGrpSpPr>
          <p:cNvPr id="33" name="object 33"/>
          <p:cNvGrpSpPr/>
          <p:nvPr/>
        </p:nvGrpSpPr>
        <p:grpSpPr>
          <a:xfrm>
            <a:off x="2294601" y="4316737"/>
            <a:ext cx="2706893" cy="731904"/>
            <a:chOff x="1158121" y="4756404"/>
            <a:chExt cx="2982595" cy="806450"/>
          </a:xfrm>
        </p:grpSpPr>
        <p:sp>
          <p:nvSpPr>
            <p:cNvPr id="34" name="object 34"/>
            <p:cNvSpPr/>
            <p:nvPr/>
          </p:nvSpPr>
          <p:spPr>
            <a:xfrm>
              <a:off x="1170313" y="4770119"/>
              <a:ext cx="2958465" cy="779145"/>
            </a:xfrm>
            <a:custGeom>
              <a:avLst/>
              <a:gdLst/>
              <a:ahLst/>
              <a:cxnLst/>
              <a:rect l="l" t="t" r="r" b="b"/>
              <a:pathLst>
                <a:path w="2958465" h="779145">
                  <a:moveTo>
                    <a:pt x="2958080" y="649223"/>
                  </a:moveTo>
                  <a:lnTo>
                    <a:pt x="2958080" y="129539"/>
                  </a:lnTo>
                  <a:lnTo>
                    <a:pt x="2947674" y="79081"/>
                  </a:lnTo>
                  <a:lnTo>
                    <a:pt x="2919409" y="37909"/>
                  </a:lnTo>
                  <a:lnTo>
                    <a:pt x="2877713" y="10167"/>
                  </a:lnTo>
                  <a:lnTo>
                    <a:pt x="2827016" y="0"/>
                  </a:lnTo>
                  <a:lnTo>
                    <a:pt x="129539" y="0"/>
                  </a:lnTo>
                  <a:lnTo>
                    <a:pt x="79081" y="10167"/>
                  </a:lnTo>
                  <a:lnTo>
                    <a:pt x="37909" y="37909"/>
                  </a:lnTo>
                  <a:lnTo>
                    <a:pt x="10167" y="79081"/>
                  </a:lnTo>
                  <a:lnTo>
                    <a:pt x="0" y="129539"/>
                  </a:lnTo>
                  <a:lnTo>
                    <a:pt x="0" y="649223"/>
                  </a:lnTo>
                  <a:lnTo>
                    <a:pt x="10167" y="699682"/>
                  </a:lnTo>
                  <a:lnTo>
                    <a:pt x="37909" y="740854"/>
                  </a:lnTo>
                  <a:lnTo>
                    <a:pt x="79081" y="768596"/>
                  </a:lnTo>
                  <a:lnTo>
                    <a:pt x="129539" y="778763"/>
                  </a:lnTo>
                  <a:lnTo>
                    <a:pt x="2827016" y="778763"/>
                  </a:lnTo>
                  <a:lnTo>
                    <a:pt x="2877713" y="768596"/>
                  </a:lnTo>
                  <a:lnTo>
                    <a:pt x="2919409" y="740854"/>
                  </a:lnTo>
                  <a:lnTo>
                    <a:pt x="2947674" y="699682"/>
                  </a:lnTo>
                  <a:lnTo>
                    <a:pt x="2958080" y="649223"/>
                  </a:lnTo>
                  <a:close/>
                </a:path>
              </a:pathLst>
            </a:custGeom>
            <a:solidFill>
              <a:srgbClr val="FECB00"/>
            </a:solidFill>
          </p:spPr>
          <p:txBody>
            <a:bodyPr wrap="square" lIns="0" tIns="0" rIns="0" bIns="0" rtlCol="0"/>
            <a:lstStyle/>
            <a:p>
              <a:endParaRPr sz="1634" dirty="0"/>
            </a:p>
          </p:txBody>
        </p:sp>
        <p:sp>
          <p:nvSpPr>
            <p:cNvPr id="35" name="object 35"/>
            <p:cNvSpPr/>
            <p:nvPr/>
          </p:nvSpPr>
          <p:spPr>
            <a:xfrm>
              <a:off x="1158121" y="4756404"/>
              <a:ext cx="2982595" cy="806450"/>
            </a:xfrm>
            <a:custGeom>
              <a:avLst/>
              <a:gdLst/>
              <a:ahLst/>
              <a:cxnLst/>
              <a:rect l="l" t="t" r="r" b="b"/>
              <a:pathLst>
                <a:path w="2982595" h="806450">
                  <a:moveTo>
                    <a:pt x="2982465" y="676656"/>
                  </a:moveTo>
                  <a:lnTo>
                    <a:pt x="2982465" y="128016"/>
                  </a:lnTo>
                  <a:lnTo>
                    <a:pt x="2976369" y="100584"/>
                  </a:lnTo>
                  <a:lnTo>
                    <a:pt x="2958081" y="62484"/>
                  </a:lnTo>
                  <a:lnTo>
                    <a:pt x="2930649" y="32004"/>
                  </a:lnTo>
                  <a:lnTo>
                    <a:pt x="2918457" y="24384"/>
                  </a:lnTo>
                  <a:lnTo>
                    <a:pt x="2907789" y="16764"/>
                  </a:lnTo>
                  <a:lnTo>
                    <a:pt x="2868165" y="3048"/>
                  </a:lnTo>
                  <a:lnTo>
                    <a:pt x="2839209" y="0"/>
                  </a:lnTo>
                  <a:lnTo>
                    <a:pt x="141732" y="0"/>
                  </a:lnTo>
                  <a:lnTo>
                    <a:pt x="99060" y="7620"/>
                  </a:lnTo>
                  <a:lnTo>
                    <a:pt x="62484" y="24384"/>
                  </a:lnTo>
                  <a:lnTo>
                    <a:pt x="32004" y="53340"/>
                  </a:lnTo>
                  <a:lnTo>
                    <a:pt x="10668" y="88392"/>
                  </a:lnTo>
                  <a:lnTo>
                    <a:pt x="0" y="129540"/>
                  </a:lnTo>
                  <a:lnTo>
                    <a:pt x="0" y="678180"/>
                  </a:lnTo>
                  <a:lnTo>
                    <a:pt x="6096" y="705612"/>
                  </a:lnTo>
                  <a:lnTo>
                    <a:pt x="10668" y="719328"/>
                  </a:lnTo>
                  <a:lnTo>
                    <a:pt x="16764" y="731520"/>
                  </a:lnTo>
                  <a:lnTo>
                    <a:pt x="24384" y="743712"/>
                  </a:lnTo>
                  <a:lnTo>
                    <a:pt x="24384" y="662940"/>
                  </a:lnTo>
                  <a:lnTo>
                    <a:pt x="25908" y="131064"/>
                  </a:lnTo>
                  <a:lnTo>
                    <a:pt x="39624" y="86868"/>
                  </a:lnTo>
                  <a:lnTo>
                    <a:pt x="68580" y="51816"/>
                  </a:lnTo>
                  <a:lnTo>
                    <a:pt x="108204" y="30480"/>
                  </a:lnTo>
                  <a:lnTo>
                    <a:pt x="131064" y="25908"/>
                  </a:lnTo>
                  <a:lnTo>
                    <a:pt x="2852925" y="25908"/>
                  </a:lnTo>
                  <a:lnTo>
                    <a:pt x="2863593" y="28956"/>
                  </a:lnTo>
                  <a:lnTo>
                    <a:pt x="2875785" y="30480"/>
                  </a:lnTo>
                  <a:lnTo>
                    <a:pt x="2915409" y="53340"/>
                  </a:lnTo>
                  <a:lnTo>
                    <a:pt x="2942841" y="88392"/>
                  </a:lnTo>
                  <a:lnTo>
                    <a:pt x="2948937" y="97536"/>
                  </a:lnTo>
                  <a:lnTo>
                    <a:pt x="2951985" y="108204"/>
                  </a:lnTo>
                  <a:lnTo>
                    <a:pt x="2955033" y="120396"/>
                  </a:lnTo>
                  <a:lnTo>
                    <a:pt x="2956557" y="131064"/>
                  </a:lnTo>
                  <a:lnTo>
                    <a:pt x="2956557" y="744321"/>
                  </a:lnTo>
                  <a:lnTo>
                    <a:pt x="2958081" y="742188"/>
                  </a:lnTo>
                  <a:lnTo>
                    <a:pt x="2965701" y="729996"/>
                  </a:lnTo>
                  <a:lnTo>
                    <a:pt x="2971797" y="717804"/>
                  </a:lnTo>
                  <a:lnTo>
                    <a:pt x="2976369" y="704088"/>
                  </a:lnTo>
                  <a:lnTo>
                    <a:pt x="2982465" y="676656"/>
                  </a:lnTo>
                  <a:close/>
                </a:path>
                <a:path w="2982595" h="806450">
                  <a:moveTo>
                    <a:pt x="2956557" y="744321"/>
                  </a:moveTo>
                  <a:lnTo>
                    <a:pt x="2956557" y="675132"/>
                  </a:lnTo>
                  <a:lnTo>
                    <a:pt x="2955033" y="687324"/>
                  </a:lnTo>
                  <a:lnTo>
                    <a:pt x="2951985" y="697992"/>
                  </a:lnTo>
                  <a:lnTo>
                    <a:pt x="2930649" y="737616"/>
                  </a:lnTo>
                  <a:lnTo>
                    <a:pt x="2895597" y="766572"/>
                  </a:lnTo>
                  <a:lnTo>
                    <a:pt x="2863593" y="777240"/>
                  </a:lnTo>
                  <a:lnTo>
                    <a:pt x="2851401" y="780288"/>
                  </a:lnTo>
                  <a:lnTo>
                    <a:pt x="129540" y="780288"/>
                  </a:lnTo>
                  <a:lnTo>
                    <a:pt x="118872" y="777240"/>
                  </a:lnTo>
                  <a:lnTo>
                    <a:pt x="106680" y="774192"/>
                  </a:lnTo>
                  <a:lnTo>
                    <a:pt x="67056" y="752856"/>
                  </a:lnTo>
                  <a:lnTo>
                    <a:pt x="39624" y="717804"/>
                  </a:lnTo>
                  <a:lnTo>
                    <a:pt x="33528" y="708660"/>
                  </a:lnTo>
                  <a:lnTo>
                    <a:pt x="30480" y="697992"/>
                  </a:lnTo>
                  <a:lnTo>
                    <a:pt x="27432" y="685800"/>
                  </a:lnTo>
                  <a:lnTo>
                    <a:pt x="25908" y="673608"/>
                  </a:lnTo>
                  <a:lnTo>
                    <a:pt x="24384" y="662940"/>
                  </a:lnTo>
                  <a:lnTo>
                    <a:pt x="24384" y="743712"/>
                  </a:lnTo>
                  <a:lnTo>
                    <a:pt x="32004" y="754380"/>
                  </a:lnTo>
                  <a:lnTo>
                    <a:pt x="42672" y="763524"/>
                  </a:lnTo>
                  <a:lnTo>
                    <a:pt x="51816" y="772668"/>
                  </a:lnTo>
                  <a:lnTo>
                    <a:pt x="62484" y="781812"/>
                  </a:lnTo>
                  <a:lnTo>
                    <a:pt x="74676" y="789432"/>
                  </a:lnTo>
                  <a:lnTo>
                    <a:pt x="86868" y="794004"/>
                  </a:lnTo>
                  <a:lnTo>
                    <a:pt x="100584" y="800100"/>
                  </a:lnTo>
                  <a:lnTo>
                    <a:pt x="114300" y="803148"/>
                  </a:lnTo>
                  <a:lnTo>
                    <a:pt x="141732" y="806196"/>
                  </a:lnTo>
                  <a:lnTo>
                    <a:pt x="2840733" y="806196"/>
                  </a:lnTo>
                  <a:lnTo>
                    <a:pt x="2854449" y="804672"/>
                  </a:lnTo>
                  <a:lnTo>
                    <a:pt x="2869689" y="803148"/>
                  </a:lnTo>
                  <a:lnTo>
                    <a:pt x="2907789" y="787908"/>
                  </a:lnTo>
                  <a:lnTo>
                    <a:pt x="2941317" y="763524"/>
                  </a:lnTo>
                  <a:lnTo>
                    <a:pt x="2950461" y="752856"/>
                  </a:lnTo>
                  <a:lnTo>
                    <a:pt x="2956557" y="744321"/>
                  </a:lnTo>
                  <a:close/>
                </a:path>
              </a:pathLst>
            </a:custGeom>
            <a:solidFill>
              <a:srgbClr val="FFFFFF"/>
            </a:solidFill>
          </p:spPr>
          <p:txBody>
            <a:bodyPr wrap="square" lIns="0" tIns="0" rIns="0" bIns="0" rtlCol="0"/>
            <a:lstStyle/>
            <a:p>
              <a:endParaRPr sz="1634" dirty="0"/>
            </a:p>
          </p:txBody>
        </p:sp>
      </p:grpSp>
      <p:sp>
        <p:nvSpPr>
          <p:cNvPr id="36" name="object 36"/>
          <p:cNvSpPr txBox="1"/>
          <p:nvPr/>
        </p:nvSpPr>
        <p:spPr>
          <a:xfrm>
            <a:off x="2411709" y="4432456"/>
            <a:ext cx="2469456" cy="472678"/>
          </a:xfrm>
          <a:prstGeom prst="rect">
            <a:avLst/>
          </a:prstGeom>
        </p:spPr>
        <p:txBody>
          <a:bodyPr vert="horz" wrap="square" lIns="0" tIns="36307" rIns="0" bIns="0" rtlCol="0">
            <a:spAutoFit/>
          </a:bodyPr>
          <a:lstStyle/>
          <a:p>
            <a:pPr marL="48411" marR="4611" indent="-37461">
              <a:lnSpc>
                <a:spcPts val="1688"/>
              </a:lnSpc>
              <a:spcBef>
                <a:spcPts val="286"/>
              </a:spcBef>
            </a:pPr>
            <a:r>
              <a:rPr sz="1543" b="1" dirty="0">
                <a:solidFill>
                  <a:srgbClr val="FFFFFF"/>
                </a:solidFill>
                <a:latin typeface="Verdana"/>
                <a:cs typeface="Verdana"/>
              </a:rPr>
              <a:t>Accordi</a:t>
            </a:r>
            <a:r>
              <a:rPr sz="1543" spc="95" dirty="0">
                <a:solidFill>
                  <a:srgbClr val="FFFFFF"/>
                </a:solidFill>
                <a:latin typeface="Times New Roman"/>
                <a:cs typeface="Times New Roman"/>
              </a:rPr>
              <a:t> </a:t>
            </a:r>
            <a:r>
              <a:rPr sz="1543" b="1" spc="-9" dirty="0">
                <a:solidFill>
                  <a:srgbClr val="FFFFFF"/>
                </a:solidFill>
                <a:latin typeface="Verdana"/>
                <a:cs typeface="Verdana"/>
              </a:rPr>
              <a:t>Internazionali</a:t>
            </a:r>
            <a:r>
              <a:rPr sz="1543" spc="-9" dirty="0">
                <a:solidFill>
                  <a:srgbClr val="FFFFFF"/>
                </a:solidFill>
                <a:latin typeface="Times New Roman"/>
                <a:cs typeface="Times New Roman"/>
              </a:rPr>
              <a:t> </a:t>
            </a:r>
            <a:r>
              <a:rPr sz="1543" b="1" dirty="0">
                <a:solidFill>
                  <a:srgbClr val="FFFFFF"/>
                </a:solidFill>
                <a:latin typeface="Verdana"/>
                <a:cs typeface="Verdana"/>
              </a:rPr>
              <a:t>su</a:t>
            </a:r>
            <a:r>
              <a:rPr sz="1543" spc="103" dirty="0">
                <a:solidFill>
                  <a:srgbClr val="FFFFFF"/>
                </a:solidFill>
                <a:latin typeface="Times New Roman"/>
                <a:cs typeface="Times New Roman"/>
              </a:rPr>
              <a:t> </a:t>
            </a:r>
            <a:r>
              <a:rPr sz="1543" b="1" dirty="0">
                <a:solidFill>
                  <a:srgbClr val="FFFFFF"/>
                </a:solidFill>
                <a:latin typeface="Verdana"/>
                <a:cs typeface="Verdana"/>
              </a:rPr>
              <a:t>Trasferimento</a:t>
            </a:r>
            <a:r>
              <a:rPr sz="1543" spc="86" dirty="0">
                <a:solidFill>
                  <a:srgbClr val="FFFFFF"/>
                </a:solidFill>
                <a:latin typeface="Times New Roman"/>
                <a:cs typeface="Times New Roman"/>
              </a:rPr>
              <a:t> </a:t>
            </a:r>
            <a:r>
              <a:rPr sz="1543" b="1" spc="-18" dirty="0">
                <a:solidFill>
                  <a:srgbClr val="FFFFFF"/>
                </a:solidFill>
                <a:latin typeface="Verdana"/>
                <a:cs typeface="Verdana"/>
              </a:rPr>
              <a:t>dati</a:t>
            </a:r>
            <a:endParaRPr sz="1543" dirty="0">
              <a:latin typeface="Verdana"/>
              <a:cs typeface="Verdana"/>
            </a:endParaRPr>
          </a:p>
        </p:txBody>
      </p:sp>
      <p:pic>
        <p:nvPicPr>
          <p:cNvPr id="37" name="object 37"/>
          <p:cNvPicPr/>
          <p:nvPr/>
        </p:nvPicPr>
        <p:blipFill>
          <a:blip r:embed="rId7" cstate="print"/>
          <a:stretch>
            <a:fillRect/>
          </a:stretch>
        </p:blipFill>
        <p:spPr>
          <a:xfrm>
            <a:off x="4977862" y="5131397"/>
            <a:ext cx="4795297" cy="589211"/>
          </a:xfrm>
          <a:prstGeom prst="rect">
            <a:avLst/>
          </a:prstGeom>
        </p:spPr>
      </p:pic>
      <p:sp>
        <p:nvSpPr>
          <p:cNvPr id="38" name="object 38"/>
          <p:cNvSpPr txBox="1"/>
          <p:nvPr/>
        </p:nvSpPr>
        <p:spPr>
          <a:xfrm>
            <a:off x="5025816" y="5190963"/>
            <a:ext cx="4365492" cy="427814"/>
          </a:xfrm>
          <a:prstGeom prst="rect">
            <a:avLst/>
          </a:prstGeom>
        </p:spPr>
        <p:txBody>
          <a:bodyPr vert="horz" wrap="square" lIns="0" tIns="23627" rIns="0" bIns="0" rtlCol="0">
            <a:spAutoFit/>
          </a:bodyPr>
          <a:lstStyle/>
          <a:p>
            <a:pPr marL="11527">
              <a:spcBef>
                <a:spcPts val="185"/>
              </a:spcBef>
            </a:pPr>
            <a:r>
              <a:rPr sz="1271" b="1" dirty="0">
                <a:solidFill>
                  <a:srgbClr val="323232"/>
                </a:solidFill>
                <a:latin typeface="Tahoma"/>
                <a:cs typeface="Tahoma"/>
              </a:rPr>
              <a:t>IN</a:t>
            </a:r>
            <a:r>
              <a:rPr sz="1271" spc="27" dirty="0">
                <a:solidFill>
                  <a:srgbClr val="323232"/>
                </a:solidFill>
                <a:latin typeface="Times New Roman"/>
                <a:cs typeface="Times New Roman"/>
              </a:rPr>
              <a:t> </a:t>
            </a:r>
            <a:r>
              <a:rPr sz="1271" b="1" dirty="0">
                <a:solidFill>
                  <a:srgbClr val="323232"/>
                </a:solidFill>
                <a:latin typeface="Tahoma"/>
                <a:cs typeface="Tahoma"/>
              </a:rPr>
              <a:t>VIGORE,</a:t>
            </a:r>
            <a:r>
              <a:rPr sz="1271" spc="23" dirty="0">
                <a:solidFill>
                  <a:srgbClr val="323232"/>
                </a:solidFill>
                <a:latin typeface="Times New Roman"/>
                <a:cs typeface="Times New Roman"/>
              </a:rPr>
              <a:t> </a:t>
            </a:r>
            <a:r>
              <a:rPr sz="1271" b="1" dirty="0">
                <a:solidFill>
                  <a:srgbClr val="323232"/>
                </a:solidFill>
                <a:latin typeface="Tahoma"/>
                <a:cs typeface="Tahoma"/>
              </a:rPr>
              <a:t>NON</a:t>
            </a:r>
            <a:r>
              <a:rPr sz="1271" spc="45" dirty="0">
                <a:solidFill>
                  <a:srgbClr val="323232"/>
                </a:solidFill>
                <a:latin typeface="Times New Roman"/>
                <a:cs typeface="Times New Roman"/>
              </a:rPr>
              <a:t> </a:t>
            </a:r>
            <a:r>
              <a:rPr sz="1271" b="1" spc="-9" dirty="0">
                <a:solidFill>
                  <a:srgbClr val="323232"/>
                </a:solidFill>
                <a:latin typeface="Tahoma"/>
                <a:cs typeface="Tahoma"/>
              </a:rPr>
              <a:t>DECADONO,</a:t>
            </a:r>
            <a:endParaRPr sz="1271" dirty="0">
              <a:latin typeface="Tahoma"/>
              <a:cs typeface="Tahoma"/>
            </a:endParaRPr>
          </a:p>
          <a:p>
            <a:pPr marL="112384">
              <a:spcBef>
                <a:spcPts val="100"/>
              </a:spcBef>
            </a:pPr>
            <a:r>
              <a:rPr sz="1271" dirty="0">
                <a:solidFill>
                  <a:srgbClr val="323232"/>
                </a:solidFill>
                <a:latin typeface="Tahoma"/>
                <a:cs typeface="Tahoma"/>
              </a:rPr>
              <a:t>fino</a:t>
            </a:r>
            <a:r>
              <a:rPr sz="1271" spc="54" dirty="0">
                <a:solidFill>
                  <a:srgbClr val="323232"/>
                </a:solidFill>
                <a:latin typeface="Times New Roman"/>
                <a:cs typeface="Times New Roman"/>
              </a:rPr>
              <a:t> </a:t>
            </a:r>
            <a:r>
              <a:rPr sz="1271" dirty="0">
                <a:solidFill>
                  <a:srgbClr val="323232"/>
                </a:solidFill>
                <a:latin typeface="Tahoma"/>
                <a:cs typeface="Tahoma"/>
              </a:rPr>
              <a:t>a</a:t>
            </a:r>
            <a:r>
              <a:rPr sz="1271" spc="45" dirty="0">
                <a:solidFill>
                  <a:srgbClr val="323232"/>
                </a:solidFill>
                <a:latin typeface="Times New Roman"/>
                <a:cs typeface="Times New Roman"/>
              </a:rPr>
              <a:t> </a:t>
            </a:r>
            <a:r>
              <a:rPr sz="1271" dirty="0">
                <a:solidFill>
                  <a:srgbClr val="323232"/>
                </a:solidFill>
                <a:latin typeface="Tahoma"/>
                <a:cs typeface="Tahoma"/>
              </a:rPr>
              <a:t>quando</a:t>
            </a:r>
            <a:r>
              <a:rPr sz="1271" spc="50" dirty="0">
                <a:solidFill>
                  <a:srgbClr val="323232"/>
                </a:solidFill>
                <a:latin typeface="Times New Roman"/>
                <a:cs typeface="Times New Roman"/>
              </a:rPr>
              <a:t> </a:t>
            </a:r>
            <a:r>
              <a:rPr sz="1271" dirty="0">
                <a:solidFill>
                  <a:srgbClr val="323232"/>
                </a:solidFill>
                <a:latin typeface="Tahoma"/>
                <a:cs typeface="Tahoma"/>
              </a:rPr>
              <a:t>non</a:t>
            </a:r>
            <a:r>
              <a:rPr sz="1271" spc="45" dirty="0">
                <a:solidFill>
                  <a:srgbClr val="323232"/>
                </a:solidFill>
                <a:latin typeface="Times New Roman"/>
                <a:cs typeface="Times New Roman"/>
              </a:rPr>
              <a:t> </a:t>
            </a:r>
            <a:r>
              <a:rPr sz="1271" dirty="0">
                <a:solidFill>
                  <a:srgbClr val="323232"/>
                </a:solidFill>
                <a:latin typeface="Tahoma"/>
                <a:cs typeface="Tahoma"/>
              </a:rPr>
              <a:t>verranno</a:t>
            </a:r>
            <a:r>
              <a:rPr sz="1271" spc="59" dirty="0">
                <a:solidFill>
                  <a:srgbClr val="323232"/>
                </a:solidFill>
                <a:latin typeface="Times New Roman"/>
                <a:cs typeface="Times New Roman"/>
              </a:rPr>
              <a:t> </a:t>
            </a:r>
            <a:r>
              <a:rPr sz="1271" dirty="0">
                <a:solidFill>
                  <a:srgbClr val="323232"/>
                </a:solidFill>
                <a:latin typeface="Tahoma"/>
                <a:cs typeface="Tahoma"/>
              </a:rPr>
              <a:t>modificate,</a:t>
            </a:r>
            <a:r>
              <a:rPr sz="1271" spc="36" dirty="0">
                <a:solidFill>
                  <a:srgbClr val="323232"/>
                </a:solidFill>
                <a:latin typeface="Times New Roman"/>
                <a:cs typeface="Times New Roman"/>
              </a:rPr>
              <a:t> </a:t>
            </a:r>
            <a:r>
              <a:rPr sz="1271" dirty="0">
                <a:solidFill>
                  <a:srgbClr val="323232"/>
                </a:solidFill>
                <a:latin typeface="Tahoma"/>
                <a:cs typeface="Tahoma"/>
              </a:rPr>
              <a:t>sostituite,</a:t>
            </a:r>
            <a:r>
              <a:rPr sz="1271" spc="50" dirty="0">
                <a:solidFill>
                  <a:srgbClr val="323232"/>
                </a:solidFill>
                <a:latin typeface="Times New Roman"/>
                <a:cs typeface="Times New Roman"/>
              </a:rPr>
              <a:t> </a:t>
            </a:r>
            <a:r>
              <a:rPr sz="1271" spc="-9" dirty="0">
                <a:solidFill>
                  <a:srgbClr val="323232"/>
                </a:solidFill>
                <a:latin typeface="Tahoma"/>
                <a:cs typeface="Tahoma"/>
              </a:rPr>
              <a:t>abrogate</a:t>
            </a:r>
            <a:endParaRPr sz="1271" dirty="0">
              <a:latin typeface="Tahoma"/>
              <a:cs typeface="Tahoma"/>
            </a:endParaRPr>
          </a:p>
        </p:txBody>
      </p:sp>
      <p:grpSp>
        <p:nvGrpSpPr>
          <p:cNvPr id="39" name="object 39"/>
          <p:cNvGrpSpPr/>
          <p:nvPr/>
        </p:nvGrpSpPr>
        <p:grpSpPr>
          <a:xfrm>
            <a:off x="2294601" y="5060858"/>
            <a:ext cx="2706893" cy="730752"/>
            <a:chOff x="1158121" y="5576316"/>
            <a:chExt cx="2982595" cy="805180"/>
          </a:xfrm>
        </p:grpSpPr>
        <p:sp>
          <p:nvSpPr>
            <p:cNvPr id="40" name="object 40"/>
            <p:cNvSpPr/>
            <p:nvPr/>
          </p:nvSpPr>
          <p:spPr>
            <a:xfrm>
              <a:off x="1170313" y="5588507"/>
              <a:ext cx="2958465" cy="780415"/>
            </a:xfrm>
            <a:custGeom>
              <a:avLst/>
              <a:gdLst/>
              <a:ahLst/>
              <a:cxnLst/>
              <a:rect l="l" t="t" r="r" b="b"/>
              <a:pathLst>
                <a:path w="2958465" h="780414">
                  <a:moveTo>
                    <a:pt x="2958080" y="649223"/>
                  </a:moveTo>
                  <a:lnTo>
                    <a:pt x="2958080" y="129539"/>
                  </a:lnTo>
                  <a:lnTo>
                    <a:pt x="2947674" y="79081"/>
                  </a:lnTo>
                  <a:lnTo>
                    <a:pt x="2919409" y="37909"/>
                  </a:lnTo>
                  <a:lnTo>
                    <a:pt x="2877713" y="10167"/>
                  </a:lnTo>
                  <a:lnTo>
                    <a:pt x="2827016" y="0"/>
                  </a:lnTo>
                  <a:lnTo>
                    <a:pt x="129539" y="0"/>
                  </a:lnTo>
                  <a:lnTo>
                    <a:pt x="79081" y="10167"/>
                  </a:lnTo>
                  <a:lnTo>
                    <a:pt x="37909" y="37909"/>
                  </a:lnTo>
                  <a:lnTo>
                    <a:pt x="10167" y="79081"/>
                  </a:lnTo>
                  <a:lnTo>
                    <a:pt x="0" y="129539"/>
                  </a:lnTo>
                  <a:lnTo>
                    <a:pt x="0" y="649223"/>
                  </a:lnTo>
                  <a:lnTo>
                    <a:pt x="10167" y="699920"/>
                  </a:lnTo>
                  <a:lnTo>
                    <a:pt x="37909" y="741616"/>
                  </a:lnTo>
                  <a:lnTo>
                    <a:pt x="79081" y="769881"/>
                  </a:lnTo>
                  <a:lnTo>
                    <a:pt x="129539" y="780287"/>
                  </a:lnTo>
                  <a:lnTo>
                    <a:pt x="2827016" y="780287"/>
                  </a:lnTo>
                  <a:lnTo>
                    <a:pt x="2877713" y="769881"/>
                  </a:lnTo>
                  <a:lnTo>
                    <a:pt x="2919409" y="741616"/>
                  </a:lnTo>
                  <a:lnTo>
                    <a:pt x="2947674" y="699920"/>
                  </a:lnTo>
                  <a:lnTo>
                    <a:pt x="2958080" y="649223"/>
                  </a:lnTo>
                  <a:close/>
                </a:path>
              </a:pathLst>
            </a:custGeom>
            <a:solidFill>
              <a:srgbClr val="3F9B34"/>
            </a:solidFill>
          </p:spPr>
          <p:txBody>
            <a:bodyPr wrap="square" lIns="0" tIns="0" rIns="0" bIns="0" rtlCol="0"/>
            <a:lstStyle/>
            <a:p>
              <a:endParaRPr sz="1634" dirty="0"/>
            </a:p>
          </p:txBody>
        </p:sp>
        <p:sp>
          <p:nvSpPr>
            <p:cNvPr id="41" name="object 41"/>
            <p:cNvSpPr/>
            <p:nvPr/>
          </p:nvSpPr>
          <p:spPr>
            <a:xfrm>
              <a:off x="1158121" y="5576316"/>
              <a:ext cx="2982595" cy="805180"/>
            </a:xfrm>
            <a:custGeom>
              <a:avLst/>
              <a:gdLst/>
              <a:ahLst/>
              <a:cxnLst/>
              <a:rect l="l" t="t" r="r" b="b"/>
              <a:pathLst>
                <a:path w="2982595" h="805179">
                  <a:moveTo>
                    <a:pt x="2982465" y="675132"/>
                  </a:moveTo>
                  <a:lnTo>
                    <a:pt x="2982465" y="126492"/>
                  </a:lnTo>
                  <a:lnTo>
                    <a:pt x="2971797" y="85344"/>
                  </a:lnTo>
                  <a:lnTo>
                    <a:pt x="2948937" y="50292"/>
                  </a:lnTo>
                  <a:lnTo>
                    <a:pt x="2918457" y="22860"/>
                  </a:lnTo>
                  <a:lnTo>
                    <a:pt x="2881881" y="6096"/>
                  </a:lnTo>
                  <a:lnTo>
                    <a:pt x="2854449" y="0"/>
                  </a:lnTo>
                  <a:lnTo>
                    <a:pt x="126492" y="0"/>
                  </a:lnTo>
                  <a:lnTo>
                    <a:pt x="86868" y="10668"/>
                  </a:lnTo>
                  <a:lnTo>
                    <a:pt x="51816" y="32004"/>
                  </a:lnTo>
                  <a:lnTo>
                    <a:pt x="24384" y="62484"/>
                  </a:lnTo>
                  <a:lnTo>
                    <a:pt x="6096" y="100584"/>
                  </a:lnTo>
                  <a:lnTo>
                    <a:pt x="0" y="128016"/>
                  </a:lnTo>
                  <a:lnTo>
                    <a:pt x="0" y="676656"/>
                  </a:lnTo>
                  <a:lnTo>
                    <a:pt x="10668" y="717804"/>
                  </a:lnTo>
                  <a:lnTo>
                    <a:pt x="24384" y="742188"/>
                  </a:lnTo>
                  <a:lnTo>
                    <a:pt x="24384" y="661416"/>
                  </a:lnTo>
                  <a:lnTo>
                    <a:pt x="25908" y="129540"/>
                  </a:lnTo>
                  <a:lnTo>
                    <a:pt x="39624" y="85344"/>
                  </a:lnTo>
                  <a:lnTo>
                    <a:pt x="68580" y="51816"/>
                  </a:lnTo>
                  <a:lnTo>
                    <a:pt x="77724" y="44196"/>
                  </a:lnTo>
                  <a:lnTo>
                    <a:pt x="86868" y="38100"/>
                  </a:lnTo>
                  <a:lnTo>
                    <a:pt x="97536" y="33528"/>
                  </a:lnTo>
                  <a:lnTo>
                    <a:pt x="118872" y="27432"/>
                  </a:lnTo>
                  <a:lnTo>
                    <a:pt x="143256" y="24384"/>
                  </a:lnTo>
                  <a:lnTo>
                    <a:pt x="2839209" y="24384"/>
                  </a:lnTo>
                  <a:lnTo>
                    <a:pt x="2886453" y="33528"/>
                  </a:lnTo>
                  <a:lnTo>
                    <a:pt x="2895597" y="39624"/>
                  </a:lnTo>
                  <a:lnTo>
                    <a:pt x="2906265" y="45720"/>
                  </a:lnTo>
                  <a:lnTo>
                    <a:pt x="2915409" y="51816"/>
                  </a:lnTo>
                  <a:lnTo>
                    <a:pt x="2923029" y="59436"/>
                  </a:lnTo>
                  <a:lnTo>
                    <a:pt x="2938269" y="77724"/>
                  </a:lnTo>
                  <a:lnTo>
                    <a:pt x="2942841" y="86868"/>
                  </a:lnTo>
                  <a:lnTo>
                    <a:pt x="2948937" y="97536"/>
                  </a:lnTo>
                  <a:lnTo>
                    <a:pt x="2955033" y="118872"/>
                  </a:lnTo>
                  <a:lnTo>
                    <a:pt x="2956557" y="131064"/>
                  </a:lnTo>
                  <a:lnTo>
                    <a:pt x="2956557" y="743102"/>
                  </a:lnTo>
                  <a:lnTo>
                    <a:pt x="2958081" y="740664"/>
                  </a:lnTo>
                  <a:lnTo>
                    <a:pt x="2965701" y="729996"/>
                  </a:lnTo>
                  <a:lnTo>
                    <a:pt x="2971797" y="716280"/>
                  </a:lnTo>
                  <a:lnTo>
                    <a:pt x="2976369" y="704088"/>
                  </a:lnTo>
                  <a:lnTo>
                    <a:pt x="2979417" y="690372"/>
                  </a:lnTo>
                  <a:lnTo>
                    <a:pt x="2982465" y="675132"/>
                  </a:lnTo>
                  <a:close/>
                </a:path>
                <a:path w="2982595" h="805179">
                  <a:moveTo>
                    <a:pt x="2956557" y="743102"/>
                  </a:moveTo>
                  <a:lnTo>
                    <a:pt x="2956557" y="675132"/>
                  </a:lnTo>
                  <a:lnTo>
                    <a:pt x="2955033" y="685800"/>
                  </a:lnTo>
                  <a:lnTo>
                    <a:pt x="2951985" y="697992"/>
                  </a:lnTo>
                  <a:lnTo>
                    <a:pt x="2930649" y="737616"/>
                  </a:lnTo>
                  <a:lnTo>
                    <a:pt x="2895597" y="765048"/>
                  </a:lnTo>
                  <a:lnTo>
                    <a:pt x="2851401" y="778764"/>
                  </a:lnTo>
                  <a:lnTo>
                    <a:pt x="129540" y="778764"/>
                  </a:lnTo>
                  <a:lnTo>
                    <a:pt x="85344" y="765048"/>
                  </a:lnTo>
                  <a:lnTo>
                    <a:pt x="51816" y="736092"/>
                  </a:lnTo>
                  <a:lnTo>
                    <a:pt x="39624" y="717804"/>
                  </a:lnTo>
                  <a:lnTo>
                    <a:pt x="33528" y="707136"/>
                  </a:lnTo>
                  <a:lnTo>
                    <a:pt x="30480" y="696468"/>
                  </a:lnTo>
                  <a:lnTo>
                    <a:pt x="27432" y="684276"/>
                  </a:lnTo>
                  <a:lnTo>
                    <a:pt x="25908" y="673608"/>
                  </a:lnTo>
                  <a:lnTo>
                    <a:pt x="24384" y="661416"/>
                  </a:lnTo>
                  <a:lnTo>
                    <a:pt x="24384" y="742188"/>
                  </a:lnTo>
                  <a:lnTo>
                    <a:pt x="51816" y="772668"/>
                  </a:lnTo>
                  <a:lnTo>
                    <a:pt x="86868" y="794004"/>
                  </a:lnTo>
                  <a:lnTo>
                    <a:pt x="128016" y="804672"/>
                  </a:lnTo>
                  <a:lnTo>
                    <a:pt x="2840733" y="804672"/>
                  </a:lnTo>
                  <a:lnTo>
                    <a:pt x="2854449" y="803148"/>
                  </a:lnTo>
                  <a:lnTo>
                    <a:pt x="2869689" y="801624"/>
                  </a:lnTo>
                  <a:lnTo>
                    <a:pt x="2883405" y="798576"/>
                  </a:lnTo>
                  <a:lnTo>
                    <a:pt x="2919981" y="780288"/>
                  </a:lnTo>
                  <a:lnTo>
                    <a:pt x="2941317" y="762000"/>
                  </a:lnTo>
                  <a:lnTo>
                    <a:pt x="2950461" y="752856"/>
                  </a:lnTo>
                  <a:lnTo>
                    <a:pt x="2956557" y="743102"/>
                  </a:lnTo>
                  <a:close/>
                </a:path>
              </a:pathLst>
            </a:custGeom>
            <a:solidFill>
              <a:srgbClr val="FFFFFF"/>
            </a:solidFill>
          </p:spPr>
          <p:txBody>
            <a:bodyPr wrap="square" lIns="0" tIns="0" rIns="0" bIns="0" rtlCol="0"/>
            <a:lstStyle/>
            <a:p>
              <a:endParaRPr sz="1634" dirty="0"/>
            </a:p>
          </p:txBody>
        </p:sp>
      </p:grpSp>
      <p:sp>
        <p:nvSpPr>
          <p:cNvPr id="42" name="object 42"/>
          <p:cNvSpPr txBox="1"/>
          <p:nvPr/>
        </p:nvSpPr>
        <p:spPr>
          <a:xfrm>
            <a:off x="2402028" y="5175194"/>
            <a:ext cx="2490203" cy="472678"/>
          </a:xfrm>
          <a:prstGeom prst="rect">
            <a:avLst/>
          </a:prstGeom>
        </p:spPr>
        <p:txBody>
          <a:bodyPr vert="horz" wrap="square" lIns="0" tIns="36307" rIns="0" bIns="0" rtlCol="0">
            <a:spAutoFit/>
          </a:bodyPr>
          <a:lstStyle/>
          <a:p>
            <a:pPr marL="1098477" marR="4611" indent="-1087527">
              <a:lnSpc>
                <a:spcPts val="1688"/>
              </a:lnSpc>
              <a:spcBef>
                <a:spcPts val="286"/>
              </a:spcBef>
            </a:pPr>
            <a:r>
              <a:rPr sz="1543" b="1" dirty="0">
                <a:solidFill>
                  <a:srgbClr val="FFFFFF"/>
                </a:solidFill>
                <a:latin typeface="Verdana"/>
                <a:cs typeface="Verdana"/>
              </a:rPr>
              <a:t>Decisioni</a:t>
            </a:r>
            <a:r>
              <a:rPr sz="1543" spc="113" dirty="0">
                <a:solidFill>
                  <a:srgbClr val="FFFFFF"/>
                </a:solidFill>
                <a:latin typeface="Times New Roman"/>
                <a:cs typeface="Times New Roman"/>
              </a:rPr>
              <a:t> </a:t>
            </a:r>
            <a:r>
              <a:rPr sz="1543" b="1" spc="-9" dirty="0">
                <a:solidFill>
                  <a:srgbClr val="FFFFFF"/>
                </a:solidFill>
                <a:latin typeface="Verdana"/>
                <a:cs typeface="Verdana"/>
              </a:rPr>
              <a:t>Commissioni</a:t>
            </a:r>
            <a:r>
              <a:rPr sz="1543" spc="-9" dirty="0">
                <a:solidFill>
                  <a:srgbClr val="FFFFFF"/>
                </a:solidFill>
                <a:latin typeface="Times New Roman"/>
                <a:cs typeface="Times New Roman"/>
              </a:rPr>
              <a:t> </a:t>
            </a:r>
            <a:r>
              <a:rPr sz="1543" b="1" spc="-23" dirty="0">
                <a:solidFill>
                  <a:srgbClr val="FFFFFF"/>
                </a:solidFill>
                <a:latin typeface="Verdana"/>
                <a:cs typeface="Verdana"/>
              </a:rPr>
              <a:t>UE</a:t>
            </a:r>
            <a:endParaRPr sz="1543" dirty="0">
              <a:latin typeface="Verdana"/>
              <a:cs typeface="Verdana"/>
            </a:endParaRPr>
          </a:p>
        </p:txBody>
      </p:sp>
      <p:pic>
        <p:nvPicPr>
          <p:cNvPr id="44" name="object 17"/>
          <p:cNvPicPr/>
          <p:nvPr/>
        </p:nvPicPr>
        <p:blipFill>
          <a:blip r:embed="rId8" cstate="print"/>
          <a:stretch>
            <a:fillRect/>
          </a:stretch>
        </p:blipFill>
        <p:spPr>
          <a:xfrm>
            <a:off x="689113" y="72784"/>
            <a:ext cx="11410122" cy="1257781"/>
          </a:xfrm>
          <a:prstGeom prst="rect">
            <a:avLst/>
          </a:prstGeom>
        </p:spPr>
      </p:pic>
      <p:sp>
        <p:nvSpPr>
          <p:cNvPr id="45" name="Segnaposto numero diapositiva 4"/>
          <p:cNvSpPr>
            <a:spLocks noGrp="1"/>
          </p:cNvSpPr>
          <p:nvPr>
            <p:ph type="sldNum" sz="quarter" idx="12"/>
          </p:nvPr>
        </p:nvSpPr>
        <p:spPr>
          <a:xfrm>
            <a:off x="-1" y="947389"/>
            <a:ext cx="689113" cy="467548"/>
          </a:xfrm>
          <a:solidFill>
            <a:srgbClr val="00B0F0"/>
          </a:solidFill>
          <a:ln>
            <a:solidFill>
              <a:srgbClr val="00B0F0"/>
            </a:solidFill>
          </a:ln>
        </p:spPr>
        <p:txBody>
          <a:bodyPr/>
          <a:lstStyle/>
          <a:p>
            <a:fld id="{D57F1E4F-1CFF-5643-939E-217C01CDF565}" type="slidenum">
              <a:rPr lang="en-US" sz="2400" smtClean="0">
                <a:solidFill>
                  <a:schemeClr val="tx1"/>
                </a:solidFill>
              </a:rPr>
              <a:pPr/>
              <a:t>25</a:t>
            </a:fld>
            <a:endParaRPr lang="en-US" sz="2400" dirty="0">
              <a:solidFill>
                <a:schemeClr val="tx1"/>
              </a:solidFill>
            </a:endParaRPr>
          </a:p>
        </p:txBody>
      </p:sp>
      <p:pic>
        <p:nvPicPr>
          <p:cNvPr id="46" name="Immagine 45"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0348" y="6053514"/>
            <a:ext cx="7652811" cy="381167"/>
          </a:xfrm>
          <a:prstGeom prst="rect">
            <a:avLst/>
          </a:prstGeom>
          <a:solidFill>
            <a:srgbClr val="00B0F0"/>
          </a:solidFill>
          <a:effectLst>
            <a:innerShdw blurRad="63500" dist="50800" dir="13500000">
              <a:prstClr val="black">
                <a:alpha val="50000"/>
              </a:prstClr>
            </a:innerShdw>
          </a:effectLst>
        </p:spPr>
      </p:pic>
      <p:sp>
        <p:nvSpPr>
          <p:cNvPr id="47" name="Rettangolo 46"/>
          <p:cNvSpPr/>
          <p:nvPr/>
        </p:nvSpPr>
        <p:spPr>
          <a:xfrm>
            <a:off x="3405809" y="6517015"/>
            <a:ext cx="7183343" cy="369332"/>
          </a:xfrm>
          <a:prstGeom prst="rect">
            <a:avLst/>
          </a:prstGeom>
        </p:spPr>
        <p:txBody>
          <a:bodyPr wrap="square">
            <a:spAutoFit/>
          </a:bodyPr>
          <a:lstStyle/>
          <a:p>
            <a:r>
              <a:rPr lang="it-IT" b="1" dirty="0"/>
              <a:t>Dr.ssa Elisabetta Russo - </a:t>
            </a:r>
            <a:r>
              <a:rPr lang="it-IT" b="1" dirty="0" err="1"/>
              <a:t>OdcecSa</a:t>
            </a:r>
            <a:endParaRPr lang="it-IT" dirty="0"/>
          </a:p>
        </p:txBody>
      </p:sp>
    </p:spTree>
    <p:extLst>
      <p:ext uri="{BB962C8B-B14F-4D97-AF65-F5344CB8AC3E}">
        <p14:creationId xmlns:p14="http://schemas.microsoft.com/office/powerpoint/2010/main" val="543899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57F1E4F-1CFF-5643-939E-217C01CDF565}" type="slidenum">
              <a:rPr lang="en-US" smtClean="0"/>
              <a:pPr/>
              <a:t>26</a:t>
            </a:fld>
            <a:endParaRPr lang="en-US" dirty="0"/>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101600" y="2844861"/>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10" name="CasellaDiTesto 9"/>
          <p:cNvSpPr txBox="1"/>
          <p:nvPr/>
        </p:nvSpPr>
        <p:spPr>
          <a:xfrm>
            <a:off x="822960" y="554849"/>
            <a:ext cx="10317110" cy="830993"/>
          </a:xfrm>
          <a:prstGeom prst="rect">
            <a:avLst/>
          </a:prstGeom>
          <a:noFill/>
          <a:ln>
            <a:solidFill>
              <a:srgbClr val="FFC000"/>
            </a:solidFill>
          </a:ln>
        </p:spPr>
        <p:txBody>
          <a:bodyPr wrap="square" rtlCol="0">
            <a:spAutoFit/>
            <a:scene3d>
              <a:camera prst="orthographicFront"/>
              <a:lightRig rig="threePt" dir="t"/>
            </a:scene3d>
            <a:sp3d extrusionH="57150">
              <a:bevelT w="38100" h="38100"/>
            </a:sp3d>
          </a:bodyPr>
          <a:lstStyle/>
          <a:p>
            <a:pPr algn="ctr"/>
            <a:r>
              <a:rPr lang="it-IT" sz="2800" dirty="0" smtClean="0">
                <a:solidFill>
                  <a:sysClr val="windowText" lastClr="000000"/>
                </a:solidFill>
              </a:rPr>
              <a:t>        </a:t>
            </a:r>
            <a:r>
              <a:rPr lang="it-IT" sz="2000" b="1" dirty="0" smtClean="0">
                <a:solidFill>
                  <a:sysClr val="windowText" lastClr="000000"/>
                </a:solidFill>
              </a:rPr>
              <a:t>Ringrazio tutti i presenti per l’attenzione prestatami</a:t>
            </a:r>
          </a:p>
          <a:p>
            <a:pPr algn="ctr"/>
            <a:r>
              <a:rPr lang="it-IT" sz="2000" b="1" dirty="0" smtClean="0">
                <a:solidFill>
                  <a:sysClr val="windowText" lastClr="000000"/>
                </a:solidFill>
              </a:rPr>
              <a:t>     Auguro a tutti buon lavoro.</a:t>
            </a:r>
          </a:p>
        </p:txBody>
      </p:sp>
      <p:pic>
        <p:nvPicPr>
          <p:cNvPr id="11" name="Immagine 10"/>
          <p:cNvPicPr>
            <a:picLocks noChangeAspect="1"/>
          </p:cNvPicPr>
          <p:nvPr/>
        </p:nvPicPr>
        <p:blipFill>
          <a:blip r:embed="rId2"/>
          <a:stretch>
            <a:fillRect/>
          </a:stretch>
        </p:blipFill>
        <p:spPr>
          <a:xfrm>
            <a:off x="10995102" y="6072122"/>
            <a:ext cx="680226" cy="542990"/>
          </a:xfrm>
          <a:prstGeom prst="rect">
            <a:avLst/>
          </a:prstGeom>
          <a:solidFill>
            <a:srgbClr val="FF3300"/>
          </a:solidFill>
        </p:spPr>
      </p:pic>
      <p:sp>
        <p:nvSpPr>
          <p:cNvPr id="2" name="Rettangolo 1"/>
          <p:cNvSpPr/>
          <p:nvPr/>
        </p:nvSpPr>
        <p:spPr>
          <a:xfrm>
            <a:off x="2615878" y="6168836"/>
            <a:ext cx="7442522" cy="646331"/>
          </a:xfrm>
          <a:prstGeom prst="rect">
            <a:avLst/>
          </a:prstGeom>
        </p:spPr>
        <p:txBody>
          <a:bodyPr wrap="square">
            <a:spAutoFit/>
          </a:bodyPr>
          <a:lstStyle/>
          <a:p>
            <a:r>
              <a:rPr lang="it-IT" b="1" dirty="0" smtClean="0">
                <a:latin typeface="Baskerville Old Face" panose="02020602080505020303" pitchFamily="18" charset="0"/>
                <a:cs typeface="Times New Roman" panose="02020603050405020304" pitchFamily="18" charset="0"/>
              </a:rPr>
              <a:t>                     Dr.ssa </a:t>
            </a:r>
            <a:r>
              <a:rPr lang="it-IT" b="1" dirty="0">
                <a:latin typeface="Baskerville Old Face" panose="02020602080505020303" pitchFamily="18" charset="0"/>
                <a:cs typeface="Times New Roman" panose="02020603050405020304" pitchFamily="18" charset="0"/>
              </a:rPr>
              <a:t>Elisabetta Russo – </a:t>
            </a:r>
            <a:r>
              <a:rPr lang="it-IT" b="1" dirty="0" err="1">
                <a:latin typeface="Baskerville Old Face" panose="02020602080505020303" pitchFamily="18" charset="0"/>
                <a:cs typeface="Times New Roman" panose="02020603050405020304" pitchFamily="18" charset="0"/>
              </a:rPr>
              <a:t>Odcec</a:t>
            </a:r>
            <a:r>
              <a:rPr lang="it-IT" b="1" dirty="0">
                <a:latin typeface="Baskerville Old Face" panose="02020602080505020303" pitchFamily="18" charset="0"/>
                <a:cs typeface="Times New Roman" panose="02020603050405020304" pitchFamily="18" charset="0"/>
              </a:rPr>
              <a:t> Salerno</a:t>
            </a:r>
            <a:r>
              <a:rPr lang="it-IT" sz="1600" dirty="0">
                <a:latin typeface="Baskerville Old Face" panose="02020602080505020303" pitchFamily="18" charset="0"/>
                <a:cs typeface="Times New Roman" panose="02020603050405020304" pitchFamily="18" charset="0"/>
              </a:rPr>
              <a:t/>
            </a:r>
            <a:br>
              <a:rPr lang="it-IT" sz="1600" dirty="0">
                <a:latin typeface="Baskerville Old Face" panose="02020602080505020303" pitchFamily="18" charset="0"/>
                <a:cs typeface="Times New Roman" panose="02020603050405020304" pitchFamily="18" charset="0"/>
              </a:rPr>
            </a:b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154" y="2105174"/>
            <a:ext cx="9085446" cy="2611154"/>
          </a:xfrm>
          <a:prstGeom prst="rect">
            <a:avLst/>
          </a:prstGeom>
        </p:spPr>
      </p:pic>
      <p:sp>
        <p:nvSpPr>
          <p:cNvPr id="6" name="CasellaDiTesto 5"/>
          <p:cNvSpPr txBox="1"/>
          <p:nvPr/>
        </p:nvSpPr>
        <p:spPr>
          <a:xfrm>
            <a:off x="5026181" y="1560349"/>
            <a:ext cx="2835429" cy="369332"/>
          </a:xfrm>
          <a:prstGeom prst="rect">
            <a:avLst/>
          </a:prstGeom>
          <a:noFill/>
        </p:spPr>
        <p:txBody>
          <a:bodyPr wrap="square" rtlCol="0">
            <a:spAutoFit/>
          </a:bodyPr>
          <a:lstStyle/>
          <a:p>
            <a:r>
              <a:rPr lang="it-IT" dirty="0" smtClean="0"/>
              <a:t>TRAMONTI</a:t>
            </a:r>
            <a:endParaRPr lang="it-IT" dirty="0"/>
          </a:p>
        </p:txBody>
      </p:sp>
      <p:pic>
        <p:nvPicPr>
          <p:cNvPr id="12" name="Immagine 11"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594" y="5069322"/>
            <a:ext cx="7652811" cy="381167"/>
          </a:xfrm>
          <a:prstGeom prst="rect">
            <a:avLst/>
          </a:prstGeom>
          <a:solidFill>
            <a:srgbClr val="00B0F0"/>
          </a:solidFill>
          <a:effectLst>
            <a:innerShdw blurRad="63500" dist="50800" dir="13500000">
              <a:prstClr val="black">
                <a:alpha val="50000"/>
              </a:prstClr>
            </a:innerShdw>
          </a:effectLst>
        </p:spPr>
      </p:pic>
    </p:spTree>
    <p:extLst>
      <p:ext uri="{BB962C8B-B14F-4D97-AF65-F5344CB8AC3E}">
        <p14:creationId xmlns:p14="http://schemas.microsoft.com/office/powerpoint/2010/main" val="172224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3</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93440" y="5893724"/>
            <a:ext cx="5413102" cy="445428"/>
          </a:xfrm>
          <a:prstGeom prst="rect">
            <a:avLst/>
          </a:prstGeom>
          <a:solidFill>
            <a:srgbClr val="00B0F0"/>
          </a:solidFill>
          <a:ln>
            <a:solidFill>
              <a:srgbClr val="00B0F0"/>
            </a:solidFill>
          </a:ln>
          <a:effectLst>
            <a:outerShdw blurRad="50800" dist="38100" dir="2700000" algn="tl" rotWithShape="0">
              <a:prstClr val="black">
                <a:alpha val="40000"/>
              </a:prstClr>
            </a:outerShdw>
          </a:effectLst>
        </p:spPr>
      </p:pic>
      <p:pic>
        <p:nvPicPr>
          <p:cNvPr id="11" name="object 17"/>
          <p:cNvPicPr/>
          <p:nvPr/>
        </p:nvPicPr>
        <p:blipFill>
          <a:blip r:embed="rId4" cstate="print"/>
          <a:stretch>
            <a:fillRect/>
          </a:stretch>
        </p:blipFill>
        <p:spPr>
          <a:xfrm>
            <a:off x="696295" y="162543"/>
            <a:ext cx="11323285" cy="2534117"/>
          </a:xfrm>
          <a:prstGeom prst="rect">
            <a:avLst/>
          </a:prstGeom>
        </p:spPr>
      </p:pic>
      <p:sp>
        <p:nvSpPr>
          <p:cNvPr id="2" name="Rettangolo 1"/>
          <p:cNvSpPr/>
          <p:nvPr/>
        </p:nvSpPr>
        <p:spPr>
          <a:xfrm>
            <a:off x="2171701" y="-1"/>
            <a:ext cx="5214076" cy="646331"/>
          </a:xfrm>
          <a:prstGeom prst="rect">
            <a:avLst/>
          </a:prstGeom>
        </p:spPr>
        <p:txBody>
          <a:bodyPr wrap="square">
            <a:spAutoFit/>
          </a:bodyPr>
          <a:lstStyle/>
          <a:p>
            <a:endParaRPr lang="it-IT" dirty="0" smtClean="0">
              <a:solidFill>
                <a:srgbClr val="FFFF00"/>
              </a:solidFill>
              <a:effectLst>
                <a:outerShdw blurRad="38100" dist="38100" dir="2700000" algn="tl">
                  <a:srgbClr val="000000">
                    <a:alpha val="43137"/>
                  </a:srgbClr>
                </a:outerShdw>
              </a:effectLst>
            </a:endParaRPr>
          </a:p>
          <a:p>
            <a:endParaRPr lang="it-IT" dirty="0"/>
          </a:p>
        </p:txBody>
      </p:sp>
      <p:sp>
        <p:nvSpPr>
          <p:cNvPr id="14" name="object 10"/>
          <p:cNvSpPr txBox="1">
            <a:spLocks/>
          </p:cNvSpPr>
          <p:nvPr/>
        </p:nvSpPr>
        <p:spPr>
          <a:xfrm>
            <a:off x="1928813" y="-2"/>
            <a:ext cx="8858250" cy="3077252"/>
          </a:xfrm>
          <a:prstGeom prst="rect">
            <a:avLst/>
          </a:prstGeom>
        </p:spPr>
        <p:txBody>
          <a:bodyPr vert="horz" wrap="square" lIns="0" tIns="162051" rIns="0" bIns="0" rtlCol="0">
            <a:spAutoFit/>
          </a:bodyPr>
          <a:lstStyle>
            <a:lvl1pPr>
              <a:defRPr sz="1800" b="1" i="0">
                <a:solidFill>
                  <a:srgbClr val="009FDA"/>
                </a:solidFill>
                <a:latin typeface="Verdana"/>
                <a:ea typeface="+mj-ea"/>
                <a:cs typeface="Verdana"/>
              </a:defRPr>
            </a:lvl1pPr>
          </a:lstStyle>
          <a:p>
            <a:pPr marL="34925" marR="0" lvl="0" indent="0" defTabSz="914400" eaLnBrk="1" fontAlgn="auto" latinLnBrk="0" hangingPunct="1">
              <a:lnSpc>
                <a:spcPct val="100000"/>
              </a:lnSpc>
              <a:spcBef>
                <a:spcPts val="100"/>
              </a:spcBef>
              <a:spcAft>
                <a:spcPts val="0"/>
              </a:spcAft>
              <a:buClrTx/>
              <a:buSzTx/>
              <a:buFontTx/>
              <a:buNone/>
              <a:tabLst/>
              <a:defRPr/>
            </a:pPr>
            <a:endParaRPr lang="it-IT" kern="0" dirty="0" smtClean="0"/>
          </a:p>
          <a:p>
            <a:pPr marL="34925" defTabSz="914400">
              <a:spcBef>
                <a:spcPts val="100"/>
              </a:spcBef>
              <a:defRPr/>
            </a:pPr>
            <a:r>
              <a:rPr kumimoji="0" lang="it-IT" sz="2800" i="0" u="none" strike="noStrike" kern="0" cap="none" spc="0" normalizeH="0" baseline="0" noProof="0" dirty="0" smtClean="0">
                <a:ln>
                  <a:noFill/>
                </a:ln>
                <a:solidFill>
                  <a:srgbClr val="FFFF00"/>
                </a:solidFill>
                <a:effectLst/>
                <a:uLnTx/>
                <a:uFillTx/>
                <a:ea typeface="+mj-ea"/>
              </a:rPr>
              <a:t>IL</a:t>
            </a:r>
            <a:r>
              <a:rPr kumimoji="0" lang="it-IT" sz="2800" i="0" u="none" strike="noStrike" kern="0" cap="none" spc="120" normalizeH="0" baseline="0" noProof="0" dirty="0" smtClean="0">
                <a:ln>
                  <a:noFill/>
                </a:ln>
                <a:solidFill>
                  <a:srgbClr val="FFFF00"/>
                </a:solidFill>
                <a:effectLst/>
                <a:uLnTx/>
                <a:uFillTx/>
                <a:latin typeface="Times New Roman"/>
                <a:ea typeface="+mj-ea"/>
                <a:cs typeface="Times New Roman"/>
              </a:rPr>
              <a:t> </a:t>
            </a:r>
            <a:r>
              <a:rPr kumimoji="0" lang="it-IT" sz="2800" i="0" u="none" strike="noStrike" kern="0" cap="none" spc="0" normalizeH="0" baseline="0" noProof="0" dirty="0" smtClean="0">
                <a:ln>
                  <a:noFill/>
                </a:ln>
                <a:solidFill>
                  <a:srgbClr val="FFFF00"/>
                </a:solidFill>
                <a:effectLst/>
                <a:uLnTx/>
                <a:uFillTx/>
                <a:ea typeface="+mj-ea"/>
              </a:rPr>
              <a:t>GENERAL</a:t>
            </a:r>
            <a:r>
              <a:rPr kumimoji="0" lang="it-IT" sz="2800" i="0" u="none" strike="noStrike" kern="0" cap="none" spc="145" normalizeH="0" baseline="0" noProof="0" dirty="0" smtClean="0">
                <a:ln>
                  <a:noFill/>
                </a:ln>
                <a:solidFill>
                  <a:srgbClr val="FFFF00"/>
                </a:solidFill>
                <a:effectLst/>
                <a:uLnTx/>
                <a:uFillTx/>
                <a:latin typeface="Times New Roman"/>
                <a:ea typeface="+mj-ea"/>
                <a:cs typeface="Times New Roman"/>
              </a:rPr>
              <a:t> </a:t>
            </a:r>
            <a:r>
              <a:rPr kumimoji="0" lang="it-IT" sz="2800" i="0" u="none" strike="noStrike" kern="0" cap="none" spc="0" normalizeH="0" baseline="0" noProof="0" dirty="0" smtClean="0">
                <a:ln>
                  <a:noFill/>
                </a:ln>
                <a:solidFill>
                  <a:srgbClr val="FFFF00"/>
                </a:solidFill>
                <a:effectLst/>
                <a:uLnTx/>
                <a:uFillTx/>
                <a:ea typeface="+mj-ea"/>
              </a:rPr>
              <a:t>DATA</a:t>
            </a:r>
            <a:r>
              <a:rPr kumimoji="0" lang="it-IT" sz="2800" i="0" u="none" strike="noStrike" kern="0" cap="none" spc="120" normalizeH="0" baseline="0" noProof="0" dirty="0" smtClean="0">
                <a:ln>
                  <a:noFill/>
                </a:ln>
                <a:solidFill>
                  <a:srgbClr val="FFFF00"/>
                </a:solidFill>
                <a:effectLst/>
                <a:uLnTx/>
                <a:uFillTx/>
                <a:latin typeface="Times New Roman"/>
                <a:ea typeface="+mj-ea"/>
                <a:cs typeface="Times New Roman"/>
              </a:rPr>
              <a:t> </a:t>
            </a:r>
            <a:r>
              <a:rPr kumimoji="0" lang="it-IT" sz="2800" i="0" u="none" strike="noStrike" kern="0" cap="none" spc="0" normalizeH="0" baseline="0" noProof="0" dirty="0" smtClean="0">
                <a:ln>
                  <a:noFill/>
                </a:ln>
                <a:solidFill>
                  <a:srgbClr val="FFFF00"/>
                </a:solidFill>
                <a:effectLst/>
                <a:uLnTx/>
                <a:uFillTx/>
                <a:ea typeface="+mj-ea"/>
              </a:rPr>
              <a:t>PROTECTION</a:t>
            </a:r>
            <a:r>
              <a:rPr kumimoji="0" lang="it-IT" sz="2800" i="0" u="none" strike="noStrike" kern="0" cap="none" spc="120" normalizeH="0" baseline="0" noProof="0" dirty="0" smtClean="0">
                <a:ln>
                  <a:noFill/>
                </a:ln>
                <a:solidFill>
                  <a:srgbClr val="FFFF00"/>
                </a:solidFill>
                <a:effectLst/>
                <a:uLnTx/>
                <a:uFillTx/>
                <a:latin typeface="Times New Roman"/>
                <a:ea typeface="+mj-ea"/>
                <a:cs typeface="Times New Roman"/>
              </a:rPr>
              <a:t> </a:t>
            </a:r>
            <a:r>
              <a:rPr kumimoji="0" lang="it-IT" sz="2800" i="0" u="none" strike="noStrike" kern="0" cap="none" spc="-10" normalizeH="0" baseline="0" noProof="0" dirty="0" smtClean="0">
                <a:ln>
                  <a:noFill/>
                </a:ln>
                <a:solidFill>
                  <a:srgbClr val="FFFF00"/>
                </a:solidFill>
                <a:effectLst/>
                <a:uLnTx/>
                <a:uFillTx/>
                <a:ea typeface="+mj-ea"/>
              </a:rPr>
              <a:t>REGULATION:</a:t>
            </a:r>
          </a:p>
          <a:p>
            <a:pPr marL="34925" defTabSz="914400">
              <a:spcBef>
                <a:spcPts val="100"/>
              </a:spcBef>
              <a:defRPr/>
            </a:pPr>
            <a:endParaRPr lang="it-IT" sz="2800" kern="0" spc="-10" dirty="0">
              <a:solidFill>
                <a:srgbClr val="FFFF00"/>
              </a:solidFill>
            </a:endParaRPr>
          </a:p>
          <a:p>
            <a:pPr marL="34925" defTabSz="914400">
              <a:spcBef>
                <a:spcPts val="100"/>
              </a:spcBef>
              <a:defRPr/>
            </a:pPr>
            <a:r>
              <a:rPr lang="it-IT" sz="2800" kern="0" spc="-10" dirty="0" smtClean="0">
                <a:solidFill>
                  <a:srgbClr val="FFFF00"/>
                </a:solidFill>
              </a:rPr>
              <a:t>EVOLUZIONE DELLA NORMATIVA</a:t>
            </a:r>
            <a:endParaRPr kumimoji="0" lang="it-IT" sz="2800" i="0" u="none" strike="noStrike" kern="0" cap="none" spc="-10" normalizeH="0" baseline="0" noProof="0" dirty="0" smtClean="0">
              <a:ln>
                <a:noFill/>
              </a:ln>
              <a:solidFill>
                <a:srgbClr val="FFFF00"/>
              </a:solidFill>
              <a:effectLst/>
              <a:uLnTx/>
              <a:uFillTx/>
              <a:ea typeface="+mj-ea"/>
            </a:endParaRPr>
          </a:p>
          <a:p>
            <a:pPr marL="34925" defTabSz="914400">
              <a:spcBef>
                <a:spcPts val="100"/>
              </a:spcBef>
              <a:defRPr/>
            </a:pPr>
            <a:r>
              <a:rPr lang="it-IT" sz="2800" kern="0" dirty="0">
                <a:solidFill>
                  <a:srgbClr val="FFFF00"/>
                </a:solidFill>
              </a:rPr>
              <a:t/>
            </a:r>
            <a:br>
              <a:rPr lang="it-IT" sz="2800" kern="0" dirty="0">
                <a:solidFill>
                  <a:srgbClr val="FFFF00"/>
                </a:solidFill>
              </a:rPr>
            </a:br>
            <a:endParaRPr kumimoji="0" lang="it-IT" sz="2800" i="0" u="none" strike="noStrike" kern="0" cap="none" spc="-10" normalizeH="0" baseline="0" noProof="0" dirty="0">
              <a:ln>
                <a:noFill/>
              </a:ln>
              <a:solidFill>
                <a:srgbClr val="FFFF00"/>
              </a:solidFill>
              <a:effectLst/>
              <a:uLnTx/>
              <a:uFillTx/>
              <a:ea typeface="+mj-ea"/>
            </a:endParaRPr>
          </a:p>
        </p:txBody>
      </p:sp>
      <p:graphicFrame>
        <p:nvGraphicFramePr>
          <p:cNvPr id="12" name="Diagramma 11"/>
          <p:cNvGraphicFramePr/>
          <p:nvPr>
            <p:extLst>
              <p:ext uri="{D42A27DB-BD31-4B8C-83A1-F6EECF244321}">
                <p14:modId xmlns:p14="http://schemas.microsoft.com/office/powerpoint/2010/main" val="3429739134"/>
              </p:ext>
            </p:extLst>
          </p:nvPr>
        </p:nvGraphicFramePr>
        <p:xfrm>
          <a:off x="490451" y="2696660"/>
          <a:ext cx="11122429" cy="26678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ttangolo 14"/>
          <p:cNvSpPr/>
          <p:nvPr/>
        </p:nvSpPr>
        <p:spPr>
          <a:xfrm>
            <a:off x="101600" y="1825715"/>
            <a:ext cx="12032153" cy="4893647"/>
          </a:xfrm>
          <a:prstGeom prst="rect">
            <a:avLst/>
          </a:prstGeom>
        </p:spPr>
        <p:txBody>
          <a:bodyPr wrap="square">
            <a:spAutoFit/>
          </a:bodyPr>
          <a:lstStyle/>
          <a:p>
            <a:r>
              <a:rPr lang="it-IT" sz="3200" dirty="0"/>
              <a:t>	</a:t>
            </a:r>
            <a:endParaRPr lang="it-IT" sz="3200" dirty="0" smtClean="0"/>
          </a:p>
          <a:p>
            <a:endParaRPr lang="it-IT" sz="3600" b="1" dirty="0"/>
          </a:p>
          <a:p>
            <a:endParaRPr lang="it-IT" sz="3600" b="1" dirty="0" smtClean="0"/>
          </a:p>
          <a:p>
            <a:endParaRPr lang="it-IT" sz="3600" b="1" dirty="0"/>
          </a:p>
          <a:p>
            <a:endParaRPr lang="it-IT" sz="3200" b="1" dirty="0" smtClean="0"/>
          </a:p>
          <a:p>
            <a:endParaRPr lang="it-IT" sz="3200" b="1" dirty="0"/>
          </a:p>
          <a:p>
            <a:r>
              <a:rPr lang="it-IT" b="1" dirty="0" smtClean="0"/>
              <a:t>                                                     </a:t>
            </a:r>
          </a:p>
          <a:p>
            <a:r>
              <a:rPr lang="it-IT" b="1" dirty="0"/>
              <a:t>	</a:t>
            </a:r>
            <a:r>
              <a:rPr lang="it-IT" b="1" dirty="0" smtClean="0"/>
              <a:t>						          </a:t>
            </a:r>
          </a:p>
          <a:p>
            <a:endParaRPr lang="it-IT" b="1" dirty="0"/>
          </a:p>
          <a:p>
            <a:endParaRPr lang="it-IT" b="1" dirty="0" smtClean="0"/>
          </a:p>
          <a:p>
            <a:endParaRPr lang="it-IT" b="1" dirty="0"/>
          </a:p>
          <a:p>
            <a:r>
              <a:rPr lang="it-IT" b="1" dirty="0"/>
              <a:t>	</a:t>
            </a:r>
            <a:r>
              <a:rPr lang="it-IT" b="1" dirty="0" smtClean="0"/>
              <a:t>							Dr.ssa </a:t>
            </a:r>
            <a:r>
              <a:rPr lang="it-IT" b="1" dirty="0"/>
              <a:t>Elisabetta Russo - </a:t>
            </a:r>
            <a:r>
              <a:rPr lang="it-IT" b="1" dirty="0" err="1"/>
              <a:t>OdcecSa</a:t>
            </a:r>
            <a:endParaRPr lang="it-IT" dirty="0"/>
          </a:p>
        </p:txBody>
      </p:sp>
    </p:spTree>
    <p:extLst>
      <p:ext uri="{BB962C8B-B14F-4D97-AF65-F5344CB8AC3E}">
        <p14:creationId xmlns:p14="http://schemas.microsoft.com/office/powerpoint/2010/main" val="38027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4</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240" y="5192486"/>
            <a:ext cx="7254240" cy="499568"/>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868715" y="81576"/>
            <a:ext cx="11323285" cy="2380023"/>
          </a:xfrm>
          <a:prstGeom prst="rect">
            <a:avLst/>
          </a:prstGeom>
        </p:spPr>
      </p:pic>
      <p:sp>
        <p:nvSpPr>
          <p:cNvPr id="2" name="Titolo 1"/>
          <p:cNvSpPr>
            <a:spLocks noGrp="1"/>
          </p:cNvSpPr>
          <p:nvPr>
            <p:ph type="title"/>
          </p:nvPr>
        </p:nvSpPr>
        <p:spPr>
          <a:xfrm>
            <a:off x="985839" y="624110"/>
            <a:ext cx="10518774" cy="1280890"/>
          </a:xfrm>
        </p:spPr>
        <p:txBody>
          <a:bodyPr/>
          <a:lstStyle/>
          <a:p>
            <a:r>
              <a:rPr lang="it-IT" dirty="0" smtClean="0">
                <a:solidFill>
                  <a:srgbClr val="FFFF00"/>
                </a:solidFill>
                <a:effectLst>
                  <a:outerShdw blurRad="38100" dist="38100" dir="2700000" algn="tl">
                    <a:srgbClr val="000000">
                      <a:alpha val="43137"/>
                    </a:srgbClr>
                  </a:outerShdw>
                </a:effectLst>
              </a:rPr>
              <a:t>OGGETTO E FINALITA’</a:t>
            </a:r>
            <a:endParaRPr lang="it-IT" dirty="0">
              <a:solidFill>
                <a:srgbClr val="FFFF00"/>
              </a:solidFill>
              <a:effectLst>
                <a:outerShdw blurRad="38100" dist="38100" dir="2700000" algn="tl">
                  <a:srgbClr val="000000">
                    <a:alpha val="43137"/>
                  </a:srgbClr>
                </a:outerShdw>
              </a:effectLst>
            </a:endParaRPr>
          </a:p>
        </p:txBody>
      </p:sp>
      <p:sp>
        <p:nvSpPr>
          <p:cNvPr id="8" name="Rettangolo 7"/>
          <p:cNvSpPr/>
          <p:nvPr/>
        </p:nvSpPr>
        <p:spPr>
          <a:xfrm>
            <a:off x="2082074" y="5692054"/>
            <a:ext cx="7249885" cy="369332"/>
          </a:xfrm>
          <a:prstGeom prst="rect">
            <a:avLst/>
          </a:prstGeom>
        </p:spPr>
        <p:txBody>
          <a:bodyPr wrap="square">
            <a:spAutoFit/>
          </a:bodyPr>
          <a:lstStyle/>
          <a:p>
            <a:r>
              <a:rPr lang="it-IT" b="1" dirty="0" smtClean="0"/>
              <a:t>                             Dr.ssa </a:t>
            </a:r>
            <a:r>
              <a:rPr lang="it-IT" b="1" dirty="0"/>
              <a:t>Elisabetta Russo - </a:t>
            </a:r>
            <a:r>
              <a:rPr lang="it-IT" b="1" dirty="0" err="1"/>
              <a:t>OdcecSa</a:t>
            </a:r>
            <a:endParaRPr lang="it-IT" dirty="0"/>
          </a:p>
        </p:txBody>
      </p:sp>
      <p:graphicFrame>
        <p:nvGraphicFramePr>
          <p:cNvPr id="12" name="Diagramma 11"/>
          <p:cNvGraphicFramePr/>
          <p:nvPr>
            <p:extLst>
              <p:ext uri="{D42A27DB-BD31-4B8C-83A1-F6EECF244321}">
                <p14:modId xmlns:p14="http://schemas.microsoft.com/office/powerpoint/2010/main" val="3173293517"/>
              </p:ext>
            </p:extLst>
          </p:nvPr>
        </p:nvGraphicFramePr>
        <p:xfrm>
          <a:off x="304800" y="2329543"/>
          <a:ext cx="11582400" cy="243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872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101600" y="785812"/>
            <a:ext cx="584200" cy="485776"/>
          </a:xfrm>
          <a:solidFill>
            <a:srgbClr val="00B0F0"/>
          </a:solidFill>
          <a:ln>
            <a:solidFill>
              <a:srgbClr val="00B0F0"/>
            </a:solidFill>
          </a:ln>
        </p:spPr>
        <p:txBody>
          <a:bodyPr/>
          <a:lstStyle/>
          <a:p>
            <a:fld id="{D57F1E4F-1CFF-5643-939E-217C01CDF565}" type="slidenum">
              <a:rPr lang="en-US" sz="2400" smtClean="0">
                <a:solidFill>
                  <a:schemeClr val="tx1"/>
                </a:solidFill>
              </a:rPr>
              <a:pPr/>
              <a:t>5</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770" y="5235586"/>
            <a:ext cx="8828315" cy="501185"/>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15022"/>
            <a:ext cx="11506200" cy="1513753"/>
          </a:xfrm>
          <a:prstGeom prst="rect">
            <a:avLst/>
          </a:prstGeom>
        </p:spPr>
      </p:pic>
      <p:graphicFrame>
        <p:nvGraphicFramePr>
          <p:cNvPr id="7" name="Diagramma 6"/>
          <p:cNvGraphicFramePr/>
          <p:nvPr>
            <p:extLst>
              <p:ext uri="{D42A27DB-BD31-4B8C-83A1-F6EECF244321}">
                <p14:modId xmlns:p14="http://schemas.microsoft.com/office/powerpoint/2010/main" val="1714709639"/>
              </p:ext>
            </p:extLst>
          </p:nvPr>
        </p:nvGraphicFramePr>
        <p:xfrm>
          <a:off x="685800" y="2155371"/>
          <a:ext cx="11266714" cy="2988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ttangolo 7"/>
          <p:cNvSpPr/>
          <p:nvPr/>
        </p:nvSpPr>
        <p:spPr>
          <a:xfrm>
            <a:off x="2082074" y="5692054"/>
            <a:ext cx="724988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Tree>
    <p:extLst>
      <p:ext uri="{BB962C8B-B14F-4D97-AF65-F5344CB8AC3E}">
        <p14:creationId xmlns:p14="http://schemas.microsoft.com/office/powerpoint/2010/main" val="2250185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6</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770" y="5946502"/>
            <a:ext cx="8405950" cy="342538"/>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32080"/>
            <a:ext cx="11460444" cy="2253168"/>
          </a:xfrm>
          <a:prstGeom prst="rect">
            <a:avLst/>
          </a:prstGeom>
        </p:spPr>
      </p:pic>
      <p:graphicFrame>
        <p:nvGraphicFramePr>
          <p:cNvPr id="6" name="Diagramma 5"/>
          <p:cNvGraphicFramePr/>
          <p:nvPr>
            <p:extLst>
              <p:ext uri="{D42A27DB-BD31-4B8C-83A1-F6EECF244321}">
                <p14:modId xmlns:p14="http://schemas.microsoft.com/office/powerpoint/2010/main" val="79718540"/>
              </p:ext>
            </p:extLst>
          </p:nvPr>
        </p:nvGraphicFramePr>
        <p:xfrm>
          <a:off x="2225040" y="2804160"/>
          <a:ext cx="8021523"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ttangolo 6"/>
          <p:cNvSpPr/>
          <p:nvPr/>
        </p:nvSpPr>
        <p:spPr>
          <a:xfrm>
            <a:off x="1926770" y="6117996"/>
            <a:ext cx="7405189" cy="646331"/>
          </a:xfrm>
          <a:prstGeom prst="rect">
            <a:avLst/>
          </a:prstGeom>
        </p:spPr>
        <p:txBody>
          <a:bodyPr wrap="square">
            <a:spAutoFit/>
          </a:bodyPr>
          <a:lstStyle/>
          <a:p>
            <a:r>
              <a:rPr lang="it-IT" b="1" dirty="0" smtClean="0"/>
              <a:t>                     </a:t>
            </a:r>
          </a:p>
          <a:p>
            <a:r>
              <a:rPr lang="it-IT" b="1" dirty="0" smtClean="0"/>
              <a:t>                                   Dr.ssa Elisabetta Russo - </a:t>
            </a:r>
            <a:r>
              <a:rPr lang="it-IT" b="1" dirty="0" err="1" smtClean="0"/>
              <a:t>OdcecSa</a:t>
            </a:r>
            <a:endParaRPr lang="it-IT" dirty="0"/>
          </a:p>
        </p:txBody>
      </p:sp>
    </p:spTree>
    <p:extLst>
      <p:ext uri="{BB962C8B-B14F-4D97-AF65-F5344CB8AC3E}">
        <p14:creationId xmlns:p14="http://schemas.microsoft.com/office/powerpoint/2010/main" val="1861718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7</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32080"/>
            <a:ext cx="11460444" cy="2253168"/>
          </a:xfrm>
          <a:prstGeom prst="rect">
            <a:avLst/>
          </a:prstGeom>
        </p:spPr>
      </p:pic>
      <p:sp>
        <p:nvSpPr>
          <p:cNvPr id="2" name="Rettangolo 1"/>
          <p:cNvSpPr/>
          <p:nvPr/>
        </p:nvSpPr>
        <p:spPr>
          <a:xfrm>
            <a:off x="822961" y="2385248"/>
            <a:ext cx="10662796" cy="2585323"/>
          </a:xfrm>
          <a:prstGeom prst="rect">
            <a:avLst/>
          </a:prstGeom>
        </p:spPr>
        <p:txBody>
          <a:bodyPr wrap="square">
            <a:spAutoFit/>
          </a:bodyPr>
          <a:lstStyle/>
          <a:p>
            <a:endParaRPr lang="it-IT" dirty="0" smtClean="0">
              <a:solidFill>
                <a:srgbClr val="FFFF00"/>
              </a:solidFill>
            </a:endParaRPr>
          </a:p>
          <a:p>
            <a:r>
              <a:rPr lang="it-IT" sz="2400" dirty="0" smtClean="0"/>
              <a:t>In </a:t>
            </a:r>
            <a:r>
              <a:rPr lang="it-IT" sz="2400" dirty="0"/>
              <a:t>estrema </a:t>
            </a:r>
            <a:r>
              <a:rPr lang="it-IT" sz="2400" dirty="0"/>
              <a:t>sintesi </a:t>
            </a:r>
            <a:r>
              <a:rPr lang="it-IT" sz="2400" dirty="0" smtClean="0"/>
              <a:t>col GDPR </a:t>
            </a:r>
            <a:r>
              <a:rPr lang="it-IT" sz="2400" dirty="0"/>
              <a:t>vengono: </a:t>
            </a:r>
            <a:endParaRPr lang="it-IT" sz="2400" dirty="0" smtClean="0"/>
          </a:p>
          <a:p>
            <a:r>
              <a:rPr lang="it-IT" sz="2400" dirty="0" smtClean="0"/>
              <a:t>• </a:t>
            </a:r>
            <a:r>
              <a:rPr lang="it-IT" sz="2400" dirty="0"/>
              <a:t>introdotte regole più chiare su informativa e consenso</a:t>
            </a:r>
            <a:r>
              <a:rPr lang="it-IT" sz="2400" dirty="0" smtClean="0"/>
              <a:t>;</a:t>
            </a:r>
          </a:p>
          <a:p>
            <a:r>
              <a:rPr lang="it-IT" sz="2400" dirty="0" smtClean="0"/>
              <a:t> </a:t>
            </a:r>
            <a:r>
              <a:rPr lang="it-IT" sz="2400" dirty="0"/>
              <a:t>• definiti i limiti al trattamento automatizzato dei dati personali; </a:t>
            </a:r>
            <a:endParaRPr lang="it-IT" sz="2400" dirty="0" smtClean="0"/>
          </a:p>
          <a:p>
            <a:r>
              <a:rPr lang="it-IT" sz="2400" dirty="0" smtClean="0"/>
              <a:t>• </a:t>
            </a:r>
            <a:r>
              <a:rPr lang="it-IT" sz="2400" dirty="0"/>
              <a:t>poste le basi per l’esercizio di nuovi diritti; </a:t>
            </a:r>
            <a:endParaRPr lang="it-IT" sz="2400" dirty="0" smtClean="0"/>
          </a:p>
          <a:p>
            <a:r>
              <a:rPr lang="it-IT" sz="2400" dirty="0" smtClean="0"/>
              <a:t>• </a:t>
            </a:r>
            <a:r>
              <a:rPr lang="it-IT" sz="2400" dirty="0"/>
              <a:t>stabiliti criteri rigorosi per il trasferimento degli stessi al di fuori dell’Ue; </a:t>
            </a:r>
            <a:endParaRPr lang="it-IT" sz="2400" dirty="0" smtClean="0"/>
          </a:p>
          <a:p>
            <a:r>
              <a:rPr lang="it-IT" sz="2400" dirty="0" smtClean="0"/>
              <a:t>• </a:t>
            </a:r>
            <a:r>
              <a:rPr lang="it-IT" sz="2400" dirty="0"/>
              <a:t>fissate norme rigorose per i casi di violazione dei dati (data </a:t>
            </a:r>
            <a:r>
              <a:rPr lang="it-IT" sz="2400" dirty="0" err="1"/>
              <a:t>breach</a:t>
            </a:r>
            <a:r>
              <a:rPr lang="it-IT" sz="2400" dirty="0"/>
              <a:t>).</a:t>
            </a:r>
          </a:p>
        </p:txBody>
      </p:sp>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3" name="Rettangolo 2"/>
          <p:cNvSpPr/>
          <p:nvPr/>
        </p:nvSpPr>
        <p:spPr>
          <a:xfrm>
            <a:off x="1081669" y="289932"/>
            <a:ext cx="3490332" cy="461665"/>
          </a:xfrm>
          <a:prstGeom prst="rect">
            <a:avLst/>
          </a:prstGeom>
        </p:spPr>
        <p:txBody>
          <a:bodyPr wrap="square">
            <a:spAutoFit/>
          </a:bodyPr>
          <a:lstStyle/>
          <a:p>
            <a:r>
              <a:rPr lang="it-IT" sz="2400" dirty="0">
                <a:solidFill>
                  <a:srgbClr val="FFFF00"/>
                </a:solidFill>
              </a:rPr>
              <a:t>COSA CAMBIA </a:t>
            </a:r>
          </a:p>
        </p:txBody>
      </p:sp>
    </p:spTree>
    <p:extLst>
      <p:ext uri="{BB962C8B-B14F-4D97-AF65-F5344CB8AC3E}">
        <p14:creationId xmlns:p14="http://schemas.microsoft.com/office/powerpoint/2010/main" val="414615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8</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32080"/>
            <a:ext cx="11460444" cy="2253168"/>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3" name="CasellaDiTesto 2"/>
          <p:cNvSpPr txBox="1"/>
          <p:nvPr/>
        </p:nvSpPr>
        <p:spPr>
          <a:xfrm>
            <a:off x="584462" y="2078610"/>
            <a:ext cx="11607538" cy="4616648"/>
          </a:xfrm>
          <a:prstGeom prst="rect">
            <a:avLst/>
          </a:prstGeom>
          <a:noFill/>
        </p:spPr>
        <p:txBody>
          <a:bodyPr wrap="square" rtlCol="0">
            <a:spAutoFit/>
          </a:bodyPr>
          <a:lstStyle/>
          <a:p>
            <a:endParaRPr lang="it-IT" dirty="0"/>
          </a:p>
          <a:p>
            <a:endParaRPr lang="it-IT" sz="1800" kern="1200" dirty="0" smtClean="0">
              <a:solidFill>
                <a:schemeClr val="tx1"/>
              </a:solidFill>
              <a:latin typeface="+mn-lt"/>
              <a:ea typeface="+mn-ea"/>
              <a:cs typeface="+mn-cs"/>
            </a:endParaRPr>
          </a:p>
          <a:p>
            <a:pPr fontAlgn="t"/>
            <a:r>
              <a:rPr lang="it-IT" sz="2400" dirty="0" smtClean="0">
                <a:solidFill>
                  <a:srgbClr val="FFFF00"/>
                </a:solidFill>
              </a:rPr>
              <a:t>GDPR 679/2016</a:t>
            </a:r>
            <a:endParaRPr lang="it-IT" sz="2400" dirty="0">
              <a:solidFill>
                <a:srgbClr val="FFFF00"/>
              </a:solidFill>
            </a:endParaRPr>
          </a:p>
          <a:p>
            <a:pPr fontAlgn="t"/>
            <a:r>
              <a:rPr lang="it-IT" sz="2400" dirty="0"/>
              <a:t>«</a:t>
            </a:r>
            <a:r>
              <a:rPr lang="it-IT" sz="2400" b="1" dirty="0"/>
              <a:t>dato</a:t>
            </a:r>
            <a:r>
              <a:rPr lang="it-IT" sz="2400" dirty="0"/>
              <a:t> </a:t>
            </a:r>
            <a:r>
              <a:rPr lang="it-IT" sz="2400" b="1" dirty="0"/>
              <a:t>personale</a:t>
            </a:r>
            <a:r>
              <a:rPr lang="it-IT" sz="2400" dirty="0"/>
              <a:t>»: qualsiasi informazione riguardante una persona fisica identificata o identificabile («interessato»); si considera identificabile la persona fisica che può essere identificata, direttamente o indirettamente, con particolare riferimento a un identificativo come il nome, un numero di identificazione, </a:t>
            </a:r>
            <a:r>
              <a:rPr lang="it-IT" sz="2400" u="sng" dirty="0"/>
              <a:t>dati relativi all'ubicazione</a:t>
            </a:r>
            <a:r>
              <a:rPr lang="it-IT" sz="2400" dirty="0"/>
              <a:t>, un </a:t>
            </a:r>
            <a:r>
              <a:rPr lang="it-IT" sz="2400" u="sng" dirty="0"/>
              <a:t>identificativo online</a:t>
            </a:r>
            <a:r>
              <a:rPr lang="it-IT" sz="2400" dirty="0"/>
              <a:t> o a uno o più elementi caratteristici della sua identità fisica, fisiologica, genetica, psichica, economica, culturale o sociale</a:t>
            </a:r>
          </a:p>
          <a:p>
            <a:endParaRPr lang="it-IT" sz="2400" kern="1200" dirty="0" smtClean="0">
              <a:solidFill>
                <a:schemeClr val="tx1"/>
              </a:solidFill>
            </a:endParaRPr>
          </a:p>
          <a:p>
            <a:endParaRPr lang="it-IT" sz="2400" dirty="0"/>
          </a:p>
          <a:p>
            <a:endParaRPr lang="it-IT" sz="1800" kern="1200" dirty="0">
              <a:solidFill>
                <a:schemeClr val="tx1"/>
              </a:solidFill>
              <a:latin typeface="+mn-lt"/>
              <a:ea typeface="+mn-ea"/>
              <a:cs typeface="+mn-cs"/>
            </a:endParaRPr>
          </a:p>
        </p:txBody>
      </p:sp>
    </p:spTree>
    <p:extLst>
      <p:ext uri="{BB962C8B-B14F-4D97-AF65-F5344CB8AC3E}">
        <p14:creationId xmlns:p14="http://schemas.microsoft.com/office/powerpoint/2010/main" val="1840063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a:xfrm>
            <a:off x="0" y="680720"/>
            <a:ext cx="685800" cy="538480"/>
          </a:xfrm>
          <a:solidFill>
            <a:srgbClr val="00B0F0"/>
          </a:solidFill>
          <a:ln>
            <a:solidFill>
              <a:srgbClr val="00B0F0"/>
            </a:solidFill>
          </a:ln>
        </p:spPr>
        <p:txBody>
          <a:bodyPr/>
          <a:lstStyle/>
          <a:p>
            <a:fld id="{D57F1E4F-1CFF-5643-939E-217C01CDF565}" type="slidenum">
              <a:rPr lang="en-US" sz="2400" smtClean="0">
                <a:solidFill>
                  <a:schemeClr val="tx1"/>
                </a:solidFill>
              </a:rPr>
              <a:pPr/>
              <a:t>9</a:t>
            </a:fld>
            <a:endParaRPr lang="en-US" sz="2400" dirty="0">
              <a:solidFill>
                <a:schemeClr val="tx1"/>
              </a:solidFill>
            </a:endParaRPr>
          </a:p>
        </p:txBody>
      </p:sp>
      <p:sp>
        <p:nvSpPr>
          <p:cNvPr id="9" name="Rectangle 3"/>
          <p:cNvSpPr>
            <a:spLocks noChangeArrowheads="1"/>
          </p:cNvSpPr>
          <p:nvPr/>
        </p:nvSpPr>
        <p:spPr bwMode="auto">
          <a:xfrm>
            <a:off x="822960" y="-936365"/>
            <a:ext cx="11323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0" name="Immagine 9" descr="Immagine che contiene testo, Carattere, logo, Elementi grafici&#10;&#10;Descrizione generata automaticamente">
            <a:extLst>
              <a:ext uri="{FF2B5EF4-FFF2-40B4-BE49-F238E27FC236}">
                <a16:creationId xmlns:a16="http://schemas.microsoft.com/office/drawing/2014/main" id="{F7074042-41D2-2E50-069A-3C54609163CF}"/>
              </a:ext>
            </a:extLst>
          </p:cNvPr>
          <p:cNvPicPr>
            <a:picLocks noChangeAspect="1"/>
          </p:cNvPicPr>
          <p:nvPr/>
        </p:nvPicPr>
        <p:blipFill rotWithShape="1">
          <a:blip r:embed="rId2">
            <a:extLst>
              <a:ext uri="{28A0092B-C50C-407E-A947-70E740481C1C}">
                <a14:useLocalDpi xmlns:a14="http://schemas.microsoft.com/office/drawing/2010/main" val="0"/>
              </a:ext>
            </a:extLst>
          </a:blip>
          <a:srcRect r="12907" b="-16114"/>
          <a:stretch/>
        </p:blipFill>
        <p:spPr>
          <a:xfrm>
            <a:off x="1926770" y="5946501"/>
            <a:ext cx="7320925" cy="397737"/>
          </a:xfrm>
          <a:prstGeom prst="rect">
            <a:avLst/>
          </a:prstGeom>
          <a:solidFill>
            <a:srgbClr val="00B0F0"/>
          </a:solidFill>
          <a:effectLst>
            <a:innerShdw blurRad="63500" dist="50800" dir="13500000">
              <a:prstClr val="black">
                <a:alpha val="50000"/>
              </a:prstClr>
            </a:innerShdw>
          </a:effectLst>
        </p:spPr>
      </p:pic>
      <p:pic>
        <p:nvPicPr>
          <p:cNvPr id="11" name="object 17"/>
          <p:cNvPicPr/>
          <p:nvPr/>
        </p:nvPicPr>
        <p:blipFill>
          <a:blip r:embed="rId3" cstate="print"/>
          <a:stretch>
            <a:fillRect/>
          </a:stretch>
        </p:blipFill>
        <p:spPr>
          <a:xfrm>
            <a:off x="685800" y="132080"/>
            <a:ext cx="11460444" cy="2253168"/>
          </a:xfrm>
          <a:prstGeom prst="rect">
            <a:avLst/>
          </a:prstGeom>
        </p:spPr>
      </p:pic>
      <p:sp>
        <p:nvSpPr>
          <p:cNvPr id="7" name="Rettangolo 6"/>
          <p:cNvSpPr/>
          <p:nvPr/>
        </p:nvSpPr>
        <p:spPr>
          <a:xfrm>
            <a:off x="2082074" y="6183984"/>
            <a:ext cx="6562305" cy="646331"/>
          </a:xfrm>
          <a:prstGeom prst="rect">
            <a:avLst/>
          </a:prstGeom>
        </p:spPr>
        <p:txBody>
          <a:bodyPr wrap="square">
            <a:spAutoFit/>
          </a:bodyPr>
          <a:lstStyle/>
          <a:p>
            <a:r>
              <a:rPr lang="it-IT" b="1" dirty="0" smtClean="0"/>
              <a:t>                    </a:t>
            </a:r>
          </a:p>
          <a:p>
            <a:r>
              <a:rPr lang="it-IT" b="1" dirty="0"/>
              <a:t> </a:t>
            </a:r>
            <a:r>
              <a:rPr lang="it-IT" b="1" dirty="0" smtClean="0"/>
              <a:t>                            Dr.ssa </a:t>
            </a:r>
            <a:r>
              <a:rPr lang="it-IT" b="1" dirty="0"/>
              <a:t>Elisabetta Russo - </a:t>
            </a:r>
            <a:r>
              <a:rPr lang="it-IT" b="1" dirty="0" err="1"/>
              <a:t>OdcecSa</a:t>
            </a:r>
            <a:endParaRPr lang="it-IT" dirty="0"/>
          </a:p>
        </p:txBody>
      </p:sp>
      <p:sp>
        <p:nvSpPr>
          <p:cNvPr id="2" name="CasellaDiTesto 1"/>
          <p:cNvSpPr txBox="1"/>
          <p:nvPr/>
        </p:nvSpPr>
        <p:spPr>
          <a:xfrm>
            <a:off x="630787" y="2749128"/>
            <a:ext cx="10930425" cy="2123658"/>
          </a:xfrm>
          <a:prstGeom prst="rect">
            <a:avLst/>
          </a:prstGeom>
          <a:noFill/>
        </p:spPr>
        <p:txBody>
          <a:bodyPr wrap="square" rtlCol="0">
            <a:spAutoFit/>
          </a:bodyPr>
          <a:lstStyle/>
          <a:p>
            <a:r>
              <a:rPr lang="it-IT" sz="2400" dirty="0">
                <a:solidFill>
                  <a:srgbClr val="FFFF00"/>
                </a:solidFill>
              </a:rPr>
              <a:t>Modalità di trattamento dei dati personali</a:t>
            </a:r>
          </a:p>
          <a:p>
            <a:r>
              <a:rPr lang="it-IT" dirty="0"/>
              <a:t>Secondo la normativa del</a:t>
            </a:r>
            <a:r>
              <a:rPr lang="it-IT" b="1" dirty="0"/>
              <a:t> Codice della Privacy </a:t>
            </a:r>
            <a:r>
              <a:rPr lang="it-IT" dirty="0"/>
              <a:t> contenuta nel</a:t>
            </a:r>
            <a:r>
              <a:rPr lang="it-IT" b="1" dirty="0"/>
              <a:t> d. </a:t>
            </a:r>
            <a:r>
              <a:rPr lang="it-IT" b="1" dirty="0" err="1"/>
              <a:t>lgs</a:t>
            </a:r>
            <a:r>
              <a:rPr lang="it-IT" b="1" dirty="0"/>
              <a:t>. n. 196/2003</a:t>
            </a:r>
            <a:r>
              <a:rPr lang="it-IT" dirty="0"/>
              <a:t>, il trattamento dei dati personali riguarda </a:t>
            </a:r>
            <a:r>
              <a:rPr lang="it-IT" i="1" dirty="0"/>
              <a:t>qualunque operazione o complesso di operazioni, effettuati anche senza l’ausilio di strumenti elettronici, concernenti la raccolta, la registrazione, l’organizzazione, la conservazione, la consultazione, l’elaborazione, la modificazione, la selezione, l’estrazione, il raffronto, l’utilizzo, l’interconnessione, il blocco, la comunicazione, la diffusione, la cancellazione e la distruzione di dati, anche se non registrati in una banca di dati.</a:t>
            </a:r>
            <a:endParaRPr lang="it-IT" dirty="0"/>
          </a:p>
        </p:txBody>
      </p:sp>
    </p:spTree>
    <p:extLst>
      <p:ext uri="{BB962C8B-B14F-4D97-AF65-F5344CB8AC3E}">
        <p14:creationId xmlns:p14="http://schemas.microsoft.com/office/powerpoint/2010/main" val="3963713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15611</TotalTime>
  <Words>2049</Words>
  <Application>Microsoft Office PowerPoint</Application>
  <PresentationFormat>Widescreen</PresentationFormat>
  <Paragraphs>223</Paragraphs>
  <Slides>26</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26</vt:i4>
      </vt:variant>
    </vt:vector>
  </HeadingPairs>
  <TitlesOfParts>
    <vt:vector size="37" baseType="lpstr">
      <vt:lpstr>Arial</vt:lpstr>
      <vt:lpstr>Baskerville Old Face</vt:lpstr>
      <vt:lpstr>Calibri</vt:lpstr>
      <vt:lpstr>Century Gothic</vt:lpstr>
      <vt:lpstr>Roboto</vt:lpstr>
      <vt:lpstr>Tahoma</vt:lpstr>
      <vt:lpstr>Times New Roman</vt:lpstr>
      <vt:lpstr>Verdana</vt:lpstr>
      <vt:lpstr>Wingdings</vt:lpstr>
      <vt:lpstr>Wingdings 3</vt:lpstr>
      <vt:lpstr>Filo</vt:lpstr>
      <vt:lpstr>GDPR UE 679/2016   GENERAL DATA PROTECTOR REGULATION:   NUOVO REGOLAMENTO EUROPEO SULLA PROTEZIONE DEI DATI DELLE PERSONE FISICHE                                                   Dr.ssa Elisabetta Russo - OdcecSa       </vt:lpstr>
      <vt:lpstr>OGGETTO E FINALITA’</vt:lpstr>
      <vt:lpstr>Presentazione standard di PowerPoint</vt:lpstr>
      <vt:lpstr>OGGETTO E FINALITA’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GDPR 679/2016</vt:lpstr>
      <vt:lpstr>GDPR 679/2016</vt:lpstr>
      <vt:lpstr>GDPR 679/2016</vt:lpstr>
      <vt:lpstr>Presentazione standard di PowerPoint</vt:lpstr>
      <vt:lpstr>    IL QUADRO NORMATIVO APPLICABILE IN ITALIA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INSIEMI</dc:title>
  <dc:creator>elisheba.russo@hotmail.com</dc:creator>
  <cp:lastModifiedBy>elisheba.russo@hotmail.com</cp:lastModifiedBy>
  <cp:revision>435</cp:revision>
  <dcterms:created xsi:type="dcterms:W3CDTF">2020-10-06T12:45:11Z</dcterms:created>
  <dcterms:modified xsi:type="dcterms:W3CDTF">2024-01-30T21:14:42Z</dcterms:modified>
</cp:coreProperties>
</file>