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30" r:id="rId4"/>
    <p:sldId id="328" r:id="rId5"/>
    <p:sldId id="314" r:id="rId6"/>
    <p:sldId id="312" r:id="rId7"/>
    <p:sldId id="315" r:id="rId8"/>
    <p:sldId id="313" r:id="rId9"/>
    <p:sldId id="316" r:id="rId10"/>
    <p:sldId id="317" r:id="rId11"/>
    <p:sldId id="319" r:id="rId12"/>
    <p:sldId id="320" r:id="rId13"/>
    <p:sldId id="323" r:id="rId14"/>
    <p:sldId id="321" r:id="rId15"/>
    <p:sldId id="331" r:id="rId16"/>
    <p:sldId id="322" r:id="rId17"/>
    <p:sldId id="329" r:id="rId18"/>
    <p:sldId id="324" r:id="rId19"/>
    <p:sldId id="325" r:id="rId20"/>
    <p:sldId id="326" r:id="rId21"/>
    <p:sldId id="285" r:id="rId22"/>
    <p:sldId id="286" r:id="rId23"/>
    <p:sldId id="288" r:id="rId24"/>
    <p:sldId id="289" r:id="rId25"/>
    <p:sldId id="290" r:id="rId26"/>
    <p:sldId id="291" r:id="rId27"/>
    <p:sldId id="33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F752402-37B8-4AAB-BF32-ED7F59D18E5E}">
          <p14:sldIdLst>
            <p14:sldId id="256"/>
            <p14:sldId id="311"/>
            <p14:sldId id="330"/>
            <p14:sldId id="328"/>
            <p14:sldId id="314"/>
            <p14:sldId id="312"/>
            <p14:sldId id="315"/>
            <p14:sldId id="313"/>
            <p14:sldId id="316"/>
            <p14:sldId id="317"/>
            <p14:sldId id="319"/>
            <p14:sldId id="320"/>
            <p14:sldId id="323"/>
            <p14:sldId id="321"/>
            <p14:sldId id="331"/>
            <p14:sldId id="322"/>
            <p14:sldId id="329"/>
            <p14:sldId id="324"/>
            <p14:sldId id="325"/>
            <p14:sldId id="326"/>
            <p14:sldId id="285"/>
            <p14:sldId id="286"/>
            <p14:sldId id="288"/>
            <p14:sldId id="289"/>
            <p14:sldId id="290"/>
            <p14:sldId id="291"/>
            <p14:sldId id="332"/>
          </p14:sldIdLst>
        </p14:section>
        <p14:section name="Sezione senza titolo" id="{287BAFC9-E104-4D50-94D5-84C611F772B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00662-F689-0858-2338-D4BD17E2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767768-1CB1-A2A5-D1B5-54DCE03A6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33C367-293C-F4E3-819C-728C47D4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BF698D-D0A2-07FA-EFCF-C08AE458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DC8364-3141-AE89-4BBC-275A58FF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01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4CFAA-C239-EBD7-4770-659276EA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2643B1-03FA-E9E4-1818-D4B8DCB68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4EDF1-1D02-1F7F-FE14-20D61BD8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F2F7BB-485F-7B7C-D1D3-2B06AB6C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7B5F26-A217-F177-7CF9-ED64AAF3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0D8A63-4849-67E7-1382-9ACE24E09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AB4980-22F8-C806-1A4C-9F102C918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19C9B-5682-7066-9485-64FBBE2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6654F-D8BC-3282-DD4A-711700A2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F54A4F-3E43-199F-052C-4A58B633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4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9A3F3-EA00-D576-E8F6-F87F3991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4F4B16-20C2-9D3B-9579-08E08EC71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E4F12B-D575-5ECD-70D2-854C9217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F5F2B2-7C3C-0DA6-6F7C-46880A5D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A02691-79FB-3527-EA7E-FF11B696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22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13E6F-485D-4474-21C1-0BEB7F86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D020D4-7C1D-527C-0F44-1E02F2C89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9AFFE-71F0-5DE0-9BCD-02EBFD4C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48BEB1-917C-4055-093A-A9006D0F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1F5120-A73B-33BD-0E2C-BCF90BAD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2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07D45-2C6B-1B76-E1E9-28FE4239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138770-A90E-E133-D8AF-1A158D56F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6DD622-B4BC-84DF-A014-73D2978DB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DDD799-1481-9BB7-2160-41A71780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3D10F1-C3CD-D512-0AFB-BEBA7583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F22F0E-5C06-1DF7-4FF2-6B49FFC9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0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2F552-3AC9-CA80-FE6C-80D0DD8E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3922BB-168E-3BB7-C792-43EB02B6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EDF3B5-9F51-2368-39C6-381C69D5C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E2A75E-6BB0-6A3F-E3CF-EDB800AE0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6DCF7F-AC19-F1C3-E0FC-F1349C706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B39B4A-9C75-F735-A178-ED8A7361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F44798F-1ED5-96F5-9F5E-BB4E4004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260A12-1EE2-3975-C790-93088C33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7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0542B-0BD8-39D3-B0C2-90725B26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7CB80F-59DD-E1C5-64D3-68D83CEE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7DB9A9-0ABE-1B9A-A838-8F80D131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8141DC-3D02-6196-EE04-98833BCA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8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AA21EF-80C9-6526-00CB-587A61B8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E0C92C-0653-D038-43C7-3ADD563B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867604-847C-C1C7-C52F-8846784A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55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E65B25-0BAA-B66F-675F-304211E0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87FF4-9141-6ACD-74D8-75AA16EE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5AEBBB-1760-342C-EC56-670BBCC7E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1A2F1D-3906-8960-8445-F13CA092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B944E3-823A-899F-B3B8-6BF53E09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B4F8B3-4F50-06CF-7BB5-24CAF7DE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74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FD48CA-8B4A-532B-8CE7-2AB4FA29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603034-FC75-7D86-BBF5-9BFB87B52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51F64A-84CD-452F-737B-63D11D14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ECD546-B0EF-96E3-B8FC-DB9D664C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B5EC8A-4AE5-8688-71F6-044DB9F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685D30-12D4-124D-75F9-8841B789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4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9877B0-08DC-398A-A3BE-57A8057B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AA8D55-90B5-78A9-F51E-4C5A24CB6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AF116B-1F8D-855D-6F09-5B65423B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14A9-183B-4BCC-BEDB-28FA8B614DE0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29BE83-49C9-84B8-4501-F7C6D9E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783E1-286D-5E55-C498-F35F6C518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5CB7-7B8A-462C-8C1B-25B44CC7E0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0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5076034-4D09-10C4-A633-07D637E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" y="0"/>
            <a:ext cx="12176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991F4-56C5-A63B-21D9-D410EE9A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91E9BC-50CC-C388-5EA3-225C6C3E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3170B0-FEEF-A9B4-82F5-6BB44824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4FA3A-F736-D28F-48E8-26FC32CA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0A7F53-12D7-99AE-478D-7D0D1420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C262B5-DE24-C897-A529-6C7B48C3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3" y="3813984"/>
            <a:ext cx="2854935" cy="26186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45D6DC-B143-6D75-94A6-01BE802E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" y="0"/>
            <a:ext cx="1217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661233D-E62A-D569-FAA3-A3C9E2CA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" y="0"/>
            <a:ext cx="12185702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158CD6-7FDE-F507-FE43-7B3E8A13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02" y="4102873"/>
            <a:ext cx="2386017" cy="23170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2495A4-40DE-8F68-06B8-00B89F151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459" y="3915467"/>
            <a:ext cx="2553901" cy="25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AED242D-8975-CB60-AFD4-6647C8D5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" y="0"/>
            <a:ext cx="12176256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6CBDD3-95FB-BAC3-BB8F-31EA215E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16" y="4162670"/>
            <a:ext cx="2299457" cy="21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52C4CD2-AFC4-3729-83A8-6FCAF1F9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3272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7055AD-B3D7-DF86-07C3-60E245BE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05" y="3925826"/>
            <a:ext cx="2611465" cy="24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543E7-B9C4-5263-BD6F-8F815892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A2D78-5059-B8F2-EE54-9F7F062B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935014-450F-F99B-D2D5-9F5E7CF2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2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CF75B20-D979-87D3-93C7-4509770E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3"/>
            <a:ext cx="12192000" cy="68226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E7FD04C-0562-072C-9FAD-E7214FD8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07" y="3221603"/>
            <a:ext cx="33601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908DD-F383-19B2-E940-4E760E65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F802D-36FC-6D8D-0EED-FB99B0B3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403249-7BDE-6217-6B40-BC9F45D6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06639-1424-4B02-26DF-07B8FF50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D0B358-349B-704B-2F6F-49D9608D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FFD8EA-5F53-D24F-8CA6-7E59D1F7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632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778639-9467-4027-3815-222C96CF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555" y="2689423"/>
            <a:ext cx="5250798" cy="36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5ABC7-BF16-F9B0-9722-354B5AF7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D3999D-C049-463C-F5E0-FF358F6E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EC224E-4EA1-DBB4-E7A9-E236FBF5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"/>
            <a:ext cx="12192000" cy="68544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5D643A-045A-8FFB-9564-A46FAF20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89" y="2936727"/>
            <a:ext cx="4601729" cy="34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4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8CD3277-D87A-8F60-4ED7-C599CD5A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2"/>
            <a:ext cx="12192000" cy="68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8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AB35C-0753-5040-39F8-FE7CAC0A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F2683-5F90-ACE8-4E2E-56A091A8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2AC07F-27D1-B99D-AC30-B9A27FA4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7"/>
            <a:ext cx="12192000" cy="68396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7119BE-5E5C-9FE5-D744-F0E6AAB8B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73" y="3469599"/>
            <a:ext cx="4359800" cy="28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2302F-54A9-11D2-4C63-3F1E24D2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B23C1-883E-7622-7279-CE21BC463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B70AD8-6169-04CA-8968-CD2FE7BE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9"/>
            <a:ext cx="12192000" cy="68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2EDE7-CD72-FE07-B14F-52242B98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96DE13-0EF3-2EE4-E617-291DB737C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600400-5C3C-3CB2-612F-FA42EA53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" y="0"/>
            <a:ext cx="1218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31857-96E4-6546-7C57-30D296AE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83752-0440-7B27-4A00-EA2D79B2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C04B41-D527-182C-CF87-A33E511F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0"/>
            <a:ext cx="12192000" cy="68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8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C1CE0-445F-EBDE-35FF-F4531856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D428E-11DA-F419-6D58-49D93F53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4FC834-E7A0-39FF-81DF-6091CA5E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" y="0"/>
            <a:ext cx="1218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6D008-3EE5-9373-84FC-4CC3ECF0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425A8-F621-CC65-5054-B30CFE30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F01593-37DB-138B-FF06-F029E75A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9499F-C276-6BA9-893A-5460781C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6C3B75-14DF-AF4B-7730-E87C83A9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377E49-08C8-E51B-054C-A18FD43D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CEC5E7-81CB-6716-7929-ECD38477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FE016-B115-9011-4D91-CF907445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B17CAE-ABFC-F0F6-E7DE-9861684E2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" y="0"/>
            <a:ext cx="12179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8C440-F861-969F-FB65-15B9C60D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F27358-D80C-1671-5883-3EF5BD22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8E7E8F-C825-138C-D3C9-530ECBF3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67D76-CA5D-D57F-657C-59F5B10B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BA101-F0AB-9D4D-1FD3-A6672DB0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386E19-49AB-8037-82D7-97E5F3C8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1"/>
            <a:ext cx="12192000" cy="68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BE9676B-151A-79C0-B527-B5F27DEE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4"/>
            <a:ext cx="12192000" cy="68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0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B83BE7-73F6-C640-FD95-A14CC8F6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5019D-7F1F-D748-B0E8-D33298C3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BF7792-D3C7-B1CC-2871-58BBEDBA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D4BB6B-42F2-5639-ED41-1108DF10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7"/>
            <a:ext cx="12192000" cy="68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547A1-9414-00E8-756E-982E7E3F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67CA63-7620-D8B4-76B8-A1E8D628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F4CD38-F0AC-529C-28E7-E79FCFDD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"/>
            <a:ext cx="12192000" cy="68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CE112-59A7-1962-2A01-F4169BEA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C64138-AE27-DAF6-8AA4-DA50ECA6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19C5E1-F872-676F-E3DA-F47B722C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6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demoltiplicazione delle quote nei gruppi ai fini dell’individuazione del Titolare effettivo</dc:title>
  <dc:creator>Alessandro Spalletta</dc:creator>
  <cp:lastModifiedBy>Alessandro Spalletta</cp:lastModifiedBy>
  <cp:revision>51</cp:revision>
  <dcterms:created xsi:type="dcterms:W3CDTF">2022-12-05T15:14:02Z</dcterms:created>
  <dcterms:modified xsi:type="dcterms:W3CDTF">2022-12-13T16:03:11Z</dcterms:modified>
</cp:coreProperties>
</file>